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90" r:id="rId2"/>
    <p:sldId id="257" r:id="rId3"/>
    <p:sldId id="285" r:id="rId4"/>
    <p:sldId id="286" r:id="rId5"/>
    <p:sldId id="292" r:id="rId6"/>
    <p:sldId id="299" r:id="rId7"/>
    <p:sldId id="293" r:id="rId8"/>
    <p:sldId id="298" r:id="rId9"/>
    <p:sldId id="297" r:id="rId10"/>
    <p:sldId id="294" r:id="rId11"/>
    <p:sldId id="296" r:id="rId12"/>
    <p:sldId id="291" r:id="rId13"/>
    <p:sldId id="288" r:id="rId14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7BF0E"/>
    <a:srgbClr val="FD7717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0680" autoAdjust="0"/>
  </p:normalViewPr>
  <p:slideViewPr>
    <p:cSldViewPr snapToGrid="0" snapToObjects="1">
      <p:cViewPr varScale="1">
        <p:scale>
          <a:sx n="64" d="100"/>
          <a:sy n="64" d="100"/>
        </p:scale>
        <p:origin x="148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E657CC-29FF-49BA-AA44-F518AD9B72EA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FBD3C88-06C0-400B-AC1D-A11706AB9DD5}">
      <dgm:prSet phldrT="[Texto]" custT="1"/>
      <dgm:spPr/>
      <dgm:t>
        <a:bodyPr/>
        <a:lstStyle/>
        <a:p>
          <a:r>
            <a:rPr lang="es-ES" sz="2000" b="1" dirty="0" smtClean="0"/>
            <a:t>RETOS DEL AGUA</a:t>
          </a:r>
          <a:endParaRPr lang="es-ES" sz="2000" b="1" dirty="0"/>
        </a:p>
      </dgm:t>
    </dgm:pt>
    <dgm:pt modelId="{4835D269-01E8-4EBF-B576-9A413D4ADFAE}" type="parTrans" cxnId="{5AD9BD00-DF6D-455B-B9B2-05F22255A76E}">
      <dgm:prSet/>
      <dgm:spPr/>
      <dgm:t>
        <a:bodyPr/>
        <a:lstStyle/>
        <a:p>
          <a:endParaRPr lang="es-ES" sz="1800" b="1"/>
        </a:p>
      </dgm:t>
    </dgm:pt>
    <dgm:pt modelId="{9B44A33E-ED5D-46C2-B0E5-0E38E62F93C2}" type="sibTrans" cxnId="{5AD9BD00-DF6D-455B-B9B2-05F22255A76E}">
      <dgm:prSet/>
      <dgm:spPr/>
      <dgm:t>
        <a:bodyPr/>
        <a:lstStyle/>
        <a:p>
          <a:endParaRPr lang="es-ES" sz="1800" b="1"/>
        </a:p>
      </dgm:t>
    </dgm:pt>
    <dgm:pt modelId="{80FB8532-0852-4A17-BD18-B8C28AD15FCF}">
      <dgm:prSet phldrT="[Texto]" custT="1"/>
      <dgm:spPr/>
      <dgm:t>
        <a:bodyPr/>
        <a:lstStyle/>
        <a:p>
          <a:r>
            <a:rPr lang="es-ES" sz="1800" b="1" dirty="0" smtClean="0"/>
            <a:t>Qué hacer</a:t>
          </a:r>
          <a:endParaRPr lang="es-ES" sz="1800" b="1" dirty="0"/>
        </a:p>
      </dgm:t>
    </dgm:pt>
    <dgm:pt modelId="{9B197E8E-2FA6-4702-85AF-006F2FA7981E}" type="parTrans" cxnId="{F43B48AC-DC4A-44FC-8149-2B42456032BA}">
      <dgm:prSet/>
      <dgm:spPr/>
      <dgm:t>
        <a:bodyPr/>
        <a:lstStyle/>
        <a:p>
          <a:endParaRPr lang="es-ES" sz="1800" b="1"/>
        </a:p>
      </dgm:t>
    </dgm:pt>
    <dgm:pt modelId="{4A881B1B-B74E-41A1-A9C6-8669707A2662}" type="sibTrans" cxnId="{F43B48AC-DC4A-44FC-8149-2B42456032BA}">
      <dgm:prSet/>
      <dgm:spPr/>
      <dgm:t>
        <a:bodyPr/>
        <a:lstStyle/>
        <a:p>
          <a:endParaRPr lang="es-ES" sz="1800" b="1"/>
        </a:p>
      </dgm:t>
    </dgm:pt>
    <dgm:pt modelId="{B6D7190A-54BF-4895-99E7-91FD294D2ABA}">
      <dgm:prSet phldrT="[Texto]" custT="1"/>
      <dgm:spPr/>
      <dgm:t>
        <a:bodyPr/>
        <a:lstStyle/>
        <a:p>
          <a:r>
            <a:rPr lang="es-ES" sz="1800" b="1" dirty="0" smtClean="0"/>
            <a:t>Quién es responsable</a:t>
          </a:r>
          <a:endParaRPr lang="es-ES" sz="1800" b="1" dirty="0"/>
        </a:p>
      </dgm:t>
    </dgm:pt>
    <dgm:pt modelId="{AF901F51-141D-4B10-8C8D-F32AA3F93C7B}" type="parTrans" cxnId="{4A35A856-44E9-45AF-8702-B30DB12EDB83}">
      <dgm:prSet/>
      <dgm:spPr/>
      <dgm:t>
        <a:bodyPr/>
        <a:lstStyle/>
        <a:p>
          <a:endParaRPr lang="es-ES" sz="1800" b="1"/>
        </a:p>
      </dgm:t>
    </dgm:pt>
    <dgm:pt modelId="{4FB68524-73E2-4514-87BD-230AF6A0488C}" type="sibTrans" cxnId="{4A35A856-44E9-45AF-8702-B30DB12EDB83}">
      <dgm:prSet/>
      <dgm:spPr/>
      <dgm:t>
        <a:bodyPr/>
        <a:lstStyle/>
        <a:p>
          <a:endParaRPr lang="es-ES" sz="1800" b="1"/>
        </a:p>
      </dgm:t>
    </dgm:pt>
    <dgm:pt modelId="{F75F0C59-9FFB-4014-B7B1-DA92ACBC259A}">
      <dgm:prSet phldrT="[Texto]" custT="1"/>
      <dgm:spPr/>
      <dgm:t>
        <a:bodyPr/>
        <a:lstStyle/>
        <a:p>
          <a:r>
            <a:rPr lang="es-ES" sz="1800" b="1" dirty="0" smtClean="0"/>
            <a:t>Por qué</a:t>
          </a:r>
          <a:endParaRPr lang="es-ES" sz="1800" b="1" dirty="0"/>
        </a:p>
      </dgm:t>
    </dgm:pt>
    <dgm:pt modelId="{88F5BDDB-8DC5-4B13-B3F8-6545E2B7E17A}" type="parTrans" cxnId="{1E9389E7-3D68-446B-9A7E-6256103D3739}">
      <dgm:prSet/>
      <dgm:spPr/>
      <dgm:t>
        <a:bodyPr/>
        <a:lstStyle/>
        <a:p>
          <a:endParaRPr lang="es-ES" sz="1800" b="1"/>
        </a:p>
      </dgm:t>
    </dgm:pt>
    <dgm:pt modelId="{67B9ADCE-5B4E-4BB3-AA4F-97FD6498BEBF}" type="sibTrans" cxnId="{1E9389E7-3D68-446B-9A7E-6256103D3739}">
      <dgm:prSet/>
      <dgm:spPr/>
      <dgm:t>
        <a:bodyPr/>
        <a:lstStyle/>
        <a:p>
          <a:endParaRPr lang="es-ES" sz="1800" b="1"/>
        </a:p>
      </dgm:t>
    </dgm:pt>
    <dgm:pt modelId="{A073EA65-2484-4D3B-8B92-037BBAAB551B}">
      <dgm:prSet phldrT="[Texto]" custT="1"/>
      <dgm:spPr/>
      <dgm:t>
        <a:bodyPr/>
        <a:lstStyle/>
        <a:p>
          <a:r>
            <a:rPr lang="es-ES" sz="2400" b="1" dirty="0" smtClean="0">
              <a:solidFill>
                <a:schemeClr val="bg1"/>
              </a:solidFill>
            </a:rPr>
            <a:t>POLÍTICAS DEL AGUA SÓLIDAS</a:t>
          </a:r>
          <a:endParaRPr lang="es-ES" sz="2400" b="1" dirty="0">
            <a:solidFill>
              <a:schemeClr val="bg1"/>
            </a:solidFill>
          </a:endParaRPr>
        </a:p>
      </dgm:t>
    </dgm:pt>
    <dgm:pt modelId="{92F8B490-C2C6-4499-B679-72995AD85CDF}" type="parTrans" cxnId="{06A97E4B-7943-464E-B42A-6844376621C6}">
      <dgm:prSet/>
      <dgm:spPr/>
      <dgm:t>
        <a:bodyPr/>
        <a:lstStyle/>
        <a:p>
          <a:endParaRPr lang="es-ES" sz="1800" b="1"/>
        </a:p>
      </dgm:t>
    </dgm:pt>
    <dgm:pt modelId="{C5B66827-10C7-430B-89B3-3A82DFE04559}" type="sibTrans" cxnId="{06A97E4B-7943-464E-B42A-6844376621C6}">
      <dgm:prSet/>
      <dgm:spPr/>
      <dgm:t>
        <a:bodyPr/>
        <a:lstStyle/>
        <a:p>
          <a:endParaRPr lang="es-ES" sz="1800" b="1"/>
        </a:p>
      </dgm:t>
    </dgm:pt>
    <dgm:pt modelId="{1A29229E-B8A0-4EAA-BC9F-1CD0DA64DCA0}">
      <dgm:prSet phldrT="[Texto]" custT="1"/>
      <dgm:spPr/>
      <dgm:t>
        <a:bodyPr/>
        <a:lstStyle/>
        <a:p>
          <a:r>
            <a:rPr lang="es-ES" sz="1800" b="1" dirty="0" smtClean="0"/>
            <a:t>A qué nivel</a:t>
          </a:r>
          <a:endParaRPr lang="es-ES" sz="1800" b="1" dirty="0"/>
        </a:p>
      </dgm:t>
    </dgm:pt>
    <dgm:pt modelId="{E511504E-2581-4E0F-925C-8E31D18235F0}" type="parTrans" cxnId="{44C1D554-4B2E-45E3-BED5-AF0FFE6E3746}">
      <dgm:prSet/>
      <dgm:spPr/>
      <dgm:t>
        <a:bodyPr/>
        <a:lstStyle/>
        <a:p>
          <a:endParaRPr lang="es-ES" sz="1800" b="1"/>
        </a:p>
      </dgm:t>
    </dgm:pt>
    <dgm:pt modelId="{00484678-D041-46D0-AC5B-3E26B467C8FC}" type="sibTrans" cxnId="{44C1D554-4B2E-45E3-BED5-AF0FFE6E3746}">
      <dgm:prSet/>
      <dgm:spPr/>
      <dgm:t>
        <a:bodyPr/>
        <a:lstStyle/>
        <a:p>
          <a:endParaRPr lang="es-ES" sz="1800" b="1"/>
        </a:p>
      </dgm:t>
    </dgm:pt>
    <dgm:pt modelId="{388ED300-B0BD-4F5C-A68D-DE78298D7BC5}">
      <dgm:prSet phldrT="[Texto]" custT="1"/>
      <dgm:spPr/>
      <dgm:t>
        <a:bodyPr/>
        <a:lstStyle/>
        <a:p>
          <a:r>
            <a:rPr lang="es-ES" sz="1800" b="1" dirty="0" smtClean="0"/>
            <a:t>Cómo</a:t>
          </a:r>
          <a:endParaRPr lang="es-ES" sz="1800" b="1" dirty="0"/>
        </a:p>
      </dgm:t>
    </dgm:pt>
    <dgm:pt modelId="{4FFDD2EC-B93F-4C7B-8736-7E3F2D79F78D}" type="parTrans" cxnId="{D7A50CF2-F91F-40C1-9394-E1441254FAC7}">
      <dgm:prSet/>
      <dgm:spPr/>
      <dgm:t>
        <a:bodyPr/>
        <a:lstStyle/>
        <a:p>
          <a:endParaRPr lang="es-ES" sz="1800" b="1"/>
        </a:p>
      </dgm:t>
    </dgm:pt>
    <dgm:pt modelId="{0C0D89FB-FABA-4511-BE58-848778B25D05}" type="sibTrans" cxnId="{D7A50CF2-F91F-40C1-9394-E1441254FAC7}">
      <dgm:prSet/>
      <dgm:spPr/>
      <dgm:t>
        <a:bodyPr/>
        <a:lstStyle/>
        <a:p>
          <a:endParaRPr lang="es-ES" sz="1800" b="1"/>
        </a:p>
      </dgm:t>
    </dgm:pt>
    <dgm:pt modelId="{22ED3C24-CF6C-4D64-93FE-6D9B784EC6BF}" type="pres">
      <dgm:prSet presAssocID="{BAE657CC-29FF-49BA-AA44-F518AD9B72EA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s-ES"/>
        </a:p>
      </dgm:t>
    </dgm:pt>
    <dgm:pt modelId="{9232D54B-FD3E-4D64-A1FF-014ADC929FB0}" type="pres">
      <dgm:prSet presAssocID="{BAE657CC-29FF-49BA-AA44-F518AD9B72EA}" presName="arrowNode" presStyleLbl="node1" presStyleIdx="0" presStyleCnt="1"/>
      <dgm:spPr/>
    </dgm:pt>
    <dgm:pt modelId="{2C66222A-803B-4891-A8EA-DD2778518D3E}" type="pres">
      <dgm:prSet presAssocID="{BFBD3C88-06C0-400B-AC1D-A11706AB9DD5}" presName="txNode1" presStyleLbl="revTx" presStyleIdx="0" presStyleCnt="7" custScaleX="1477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3F830B-B703-4B50-A158-06312143A4E6}" type="pres">
      <dgm:prSet presAssocID="{80FB8532-0852-4A17-BD18-B8C28AD15FCF}" presName="txNode2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20335B-E573-44AE-83DD-24E184B53211}" type="pres">
      <dgm:prSet presAssocID="{4A881B1B-B74E-41A1-A9C6-8669707A2662}" presName="dotNode2" presStyleCnt="0"/>
      <dgm:spPr/>
    </dgm:pt>
    <dgm:pt modelId="{BC24CDBE-F226-4576-822C-523F2A4C1F78}" type="pres">
      <dgm:prSet presAssocID="{4A881B1B-B74E-41A1-A9C6-8669707A2662}" presName="dotRepeatNode" presStyleLbl="fgShp" presStyleIdx="0" presStyleCnt="5"/>
      <dgm:spPr/>
      <dgm:t>
        <a:bodyPr/>
        <a:lstStyle/>
        <a:p>
          <a:endParaRPr lang="es-ES"/>
        </a:p>
      </dgm:t>
    </dgm:pt>
    <dgm:pt modelId="{74013E93-9F80-4798-9D3E-74D160B246AD}" type="pres">
      <dgm:prSet presAssocID="{B6D7190A-54BF-4895-99E7-91FD294D2ABA}" presName="txNode3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1FD998-0ADA-48F3-82A6-815BABDEE566}" type="pres">
      <dgm:prSet presAssocID="{4FB68524-73E2-4514-87BD-230AF6A0488C}" presName="dotNode3" presStyleCnt="0"/>
      <dgm:spPr/>
    </dgm:pt>
    <dgm:pt modelId="{E44755EB-2151-4BCA-BF54-A1FA679AAB63}" type="pres">
      <dgm:prSet presAssocID="{4FB68524-73E2-4514-87BD-230AF6A0488C}" presName="dotRepeatNode" presStyleLbl="fgShp" presStyleIdx="1" presStyleCnt="5"/>
      <dgm:spPr/>
      <dgm:t>
        <a:bodyPr/>
        <a:lstStyle/>
        <a:p>
          <a:endParaRPr lang="es-ES"/>
        </a:p>
      </dgm:t>
    </dgm:pt>
    <dgm:pt modelId="{F0B63B87-EA28-4302-8FA8-31E2A4922253}" type="pres">
      <dgm:prSet presAssocID="{F75F0C59-9FFB-4014-B7B1-DA92ACBC259A}" presName="txNode4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972465-6B93-4BE7-8C55-9659C88D1114}" type="pres">
      <dgm:prSet presAssocID="{67B9ADCE-5B4E-4BB3-AA4F-97FD6498BEBF}" presName="dotNode4" presStyleCnt="0"/>
      <dgm:spPr/>
    </dgm:pt>
    <dgm:pt modelId="{C3A7E61F-27EE-4546-89C0-604709560388}" type="pres">
      <dgm:prSet presAssocID="{67B9ADCE-5B4E-4BB3-AA4F-97FD6498BEBF}" presName="dotRepeatNode" presStyleLbl="fgShp" presStyleIdx="2" presStyleCnt="5"/>
      <dgm:spPr/>
      <dgm:t>
        <a:bodyPr/>
        <a:lstStyle/>
        <a:p>
          <a:endParaRPr lang="es-ES"/>
        </a:p>
      </dgm:t>
    </dgm:pt>
    <dgm:pt modelId="{81F05A66-3541-4BBB-B7C8-6999841CF239}" type="pres">
      <dgm:prSet presAssocID="{1A29229E-B8A0-4EAA-BC9F-1CD0DA64DCA0}" presName="txNode5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482C85-BEE3-45A3-8A24-38D92847F77E}" type="pres">
      <dgm:prSet presAssocID="{00484678-D041-46D0-AC5B-3E26B467C8FC}" presName="dotNode5" presStyleCnt="0"/>
      <dgm:spPr/>
    </dgm:pt>
    <dgm:pt modelId="{2EB9F830-0065-45AC-B88D-AFCCF5D1A210}" type="pres">
      <dgm:prSet presAssocID="{00484678-D041-46D0-AC5B-3E26B467C8FC}" presName="dotRepeatNode" presStyleLbl="fgShp" presStyleIdx="3" presStyleCnt="5"/>
      <dgm:spPr/>
      <dgm:t>
        <a:bodyPr/>
        <a:lstStyle/>
        <a:p>
          <a:endParaRPr lang="es-ES"/>
        </a:p>
      </dgm:t>
    </dgm:pt>
    <dgm:pt modelId="{C1736A84-CB61-4583-9156-F5B55283072B}" type="pres">
      <dgm:prSet presAssocID="{388ED300-B0BD-4F5C-A68D-DE78298D7BC5}" presName="txNode6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551C8B-B122-4695-85EF-11F6AB471AFE}" type="pres">
      <dgm:prSet presAssocID="{0C0D89FB-FABA-4511-BE58-848778B25D05}" presName="dotNode6" presStyleCnt="0"/>
      <dgm:spPr/>
    </dgm:pt>
    <dgm:pt modelId="{ADD2A451-1617-4FC7-BF25-31FD8C5427CF}" type="pres">
      <dgm:prSet presAssocID="{0C0D89FB-FABA-4511-BE58-848778B25D05}" presName="dotRepeatNode" presStyleLbl="fgShp" presStyleIdx="4" presStyleCnt="5"/>
      <dgm:spPr/>
      <dgm:t>
        <a:bodyPr/>
        <a:lstStyle/>
        <a:p>
          <a:endParaRPr lang="es-ES"/>
        </a:p>
      </dgm:t>
    </dgm:pt>
    <dgm:pt modelId="{383CC32E-A3D6-46C2-9D73-512421DDBA6B}" type="pres">
      <dgm:prSet presAssocID="{A073EA65-2484-4D3B-8B92-037BBAAB551B}" presName="txNode7" presStyleLbl="revTx" presStyleIdx="6" presStyleCnt="7" custScaleX="67939" custLinFactNeighborX="-440" custLinFactNeighborY="177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7BDBE4D-EAFF-46F5-937D-A357686B5E8B}" type="presOf" srcId="{A073EA65-2484-4D3B-8B92-037BBAAB551B}" destId="{383CC32E-A3D6-46C2-9D73-512421DDBA6B}" srcOrd="0" destOrd="0" presId="urn:microsoft.com/office/officeart/2009/3/layout/DescendingProcess"/>
    <dgm:cxn modelId="{129D0BDB-63FF-4E94-9B7C-ABC98C0E7254}" type="presOf" srcId="{4A881B1B-B74E-41A1-A9C6-8669707A2662}" destId="{BC24CDBE-F226-4576-822C-523F2A4C1F78}" srcOrd="0" destOrd="0" presId="urn:microsoft.com/office/officeart/2009/3/layout/DescendingProcess"/>
    <dgm:cxn modelId="{5AD9BD00-DF6D-455B-B9B2-05F22255A76E}" srcId="{BAE657CC-29FF-49BA-AA44-F518AD9B72EA}" destId="{BFBD3C88-06C0-400B-AC1D-A11706AB9DD5}" srcOrd="0" destOrd="0" parTransId="{4835D269-01E8-4EBF-B576-9A413D4ADFAE}" sibTransId="{9B44A33E-ED5D-46C2-B0E5-0E38E62F93C2}"/>
    <dgm:cxn modelId="{7BA1F528-E2FB-469E-B9A2-050707AA0224}" type="presOf" srcId="{BAE657CC-29FF-49BA-AA44-F518AD9B72EA}" destId="{22ED3C24-CF6C-4D64-93FE-6D9B784EC6BF}" srcOrd="0" destOrd="0" presId="urn:microsoft.com/office/officeart/2009/3/layout/DescendingProcess"/>
    <dgm:cxn modelId="{E0AD78A1-FCC4-414A-90DB-1A1FEA18D1F1}" type="presOf" srcId="{1A29229E-B8A0-4EAA-BC9F-1CD0DA64DCA0}" destId="{81F05A66-3541-4BBB-B7C8-6999841CF239}" srcOrd="0" destOrd="0" presId="urn:microsoft.com/office/officeart/2009/3/layout/DescendingProcess"/>
    <dgm:cxn modelId="{97A315A3-AEAB-4519-A335-4EAC50068848}" type="presOf" srcId="{4FB68524-73E2-4514-87BD-230AF6A0488C}" destId="{E44755EB-2151-4BCA-BF54-A1FA679AAB63}" srcOrd="0" destOrd="0" presId="urn:microsoft.com/office/officeart/2009/3/layout/DescendingProcess"/>
    <dgm:cxn modelId="{D7A50CF2-F91F-40C1-9394-E1441254FAC7}" srcId="{BAE657CC-29FF-49BA-AA44-F518AD9B72EA}" destId="{388ED300-B0BD-4F5C-A68D-DE78298D7BC5}" srcOrd="5" destOrd="0" parTransId="{4FFDD2EC-B93F-4C7B-8736-7E3F2D79F78D}" sibTransId="{0C0D89FB-FABA-4511-BE58-848778B25D05}"/>
    <dgm:cxn modelId="{96BB79BA-707F-4EE8-95D5-2C07A6CC458E}" type="presOf" srcId="{80FB8532-0852-4A17-BD18-B8C28AD15FCF}" destId="{323F830B-B703-4B50-A158-06312143A4E6}" srcOrd="0" destOrd="0" presId="urn:microsoft.com/office/officeart/2009/3/layout/DescendingProcess"/>
    <dgm:cxn modelId="{06A97E4B-7943-464E-B42A-6844376621C6}" srcId="{BAE657CC-29FF-49BA-AA44-F518AD9B72EA}" destId="{A073EA65-2484-4D3B-8B92-037BBAAB551B}" srcOrd="6" destOrd="0" parTransId="{92F8B490-C2C6-4499-B679-72995AD85CDF}" sibTransId="{C5B66827-10C7-430B-89B3-3A82DFE04559}"/>
    <dgm:cxn modelId="{DFCE064A-9DDB-4E27-9B08-A7207F672314}" type="presOf" srcId="{BFBD3C88-06C0-400B-AC1D-A11706AB9DD5}" destId="{2C66222A-803B-4891-A8EA-DD2778518D3E}" srcOrd="0" destOrd="0" presId="urn:microsoft.com/office/officeart/2009/3/layout/DescendingProcess"/>
    <dgm:cxn modelId="{4A35A856-44E9-45AF-8702-B30DB12EDB83}" srcId="{BAE657CC-29FF-49BA-AA44-F518AD9B72EA}" destId="{B6D7190A-54BF-4895-99E7-91FD294D2ABA}" srcOrd="2" destOrd="0" parTransId="{AF901F51-141D-4B10-8C8D-F32AA3F93C7B}" sibTransId="{4FB68524-73E2-4514-87BD-230AF6A0488C}"/>
    <dgm:cxn modelId="{F7A7EAE3-7AA0-440B-9339-FCAE4BE7A5F6}" type="presOf" srcId="{67B9ADCE-5B4E-4BB3-AA4F-97FD6498BEBF}" destId="{C3A7E61F-27EE-4546-89C0-604709560388}" srcOrd="0" destOrd="0" presId="urn:microsoft.com/office/officeart/2009/3/layout/DescendingProcess"/>
    <dgm:cxn modelId="{C8FDB125-A0BE-42C2-A177-C4A9C276562D}" type="presOf" srcId="{0C0D89FB-FABA-4511-BE58-848778B25D05}" destId="{ADD2A451-1617-4FC7-BF25-31FD8C5427CF}" srcOrd="0" destOrd="0" presId="urn:microsoft.com/office/officeart/2009/3/layout/DescendingProcess"/>
    <dgm:cxn modelId="{F43B48AC-DC4A-44FC-8149-2B42456032BA}" srcId="{BAE657CC-29FF-49BA-AA44-F518AD9B72EA}" destId="{80FB8532-0852-4A17-BD18-B8C28AD15FCF}" srcOrd="1" destOrd="0" parTransId="{9B197E8E-2FA6-4702-85AF-006F2FA7981E}" sibTransId="{4A881B1B-B74E-41A1-A9C6-8669707A2662}"/>
    <dgm:cxn modelId="{1EE4BC3F-58A6-4A06-BEFE-E397D4236720}" type="presOf" srcId="{00484678-D041-46D0-AC5B-3E26B467C8FC}" destId="{2EB9F830-0065-45AC-B88D-AFCCF5D1A210}" srcOrd="0" destOrd="0" presId="urn:microsoft.com/office/officeart/2009/3/layout/DescendingProcess"/>
    <dgm:cxn modelId="{6146A270-73F2-4E0C-9320-264066611EEB}" type="presOf" srcId="{F75F0C59-9FFB-4014-B7B1-DA92ACBC259A}" destId="{F0B63B87-EA28-4302-8FA8-31E2A4922253}" srcOrd="0" destOrd="0" presId="urn:microsoft.com/office/officeart/2009/3/layout/DescendingProcess"/>
    <dgm:cxn modelId="{44C1D554-4B2E-45E3-BED5-AF0FFE6E3746}" srcId="{BAE657CC-29FF-49BA-AA44-F518AD9B72EA}" destId="{1A29229E-B8A0-4EAA-BC9F-1CD0DA64DCA0}" srcOrd="4" destOrd="0" parTransId="{E511504E-2581-4E0F-925C-8E31D18235F0}" sibTransId="{00484678-D041-46D0-AC5B-3E26B467C8FC}"/>
    <dgm:cxn modelId="{269BFD07-25C3-4A96-8571-4DAC4B3E15A1}" type="presOf" srcId="{B6D7190A-54BF-4895-99E7-91FD294D2ABA}" destId="{74013E93-9F80-4798-9D3E-74D160B246AD}" srcOrd="0" destOrd="0" presId="urn:microsoft.com/office/officeart/2009/3/layout/DescendingProcess"/>
    <dgm:cxn modelId="{1E9389E7-3D68-446B-9A7E-6256103D3739}" srcId="{BAE657CC-29FF-49BA-AA44-F518AD9B72EA}" destId="{F75F0C59-9FFB-4014-B7B1-DA92ACBC259A}" srcOrd="3" destOrd="0" parTransId="{88F5BDDB-8DC5-4B13-B3F8-6545E2B7E17A}" sibTransId="{67B9ADCE-5B4E-4BB3-AA4F-97FD6498BEBF}"/>
    <dgm:cxn modelId="{DCB8ECB5-467A-4B3F-A6F2-0AAA1157B206}" type="presOf" srcId="{388ED300-B0BD-4F5C-A68D-DE78298D7BC5}" destId="{C1736A84-CB61-4583-9156-F5B55283072B}" srcOrd="0" destOrd="0" presId="urn:microsoft.com/office/officeart/2009/3/layout/DescendingProcess"/>
    <dgm:cxn modelId="{5F297CB7-F732-4214-B2F1-4D682988480A}" type="presParOf" srcId="{22ED3C24-CF6C-4D64-93FE-6D9B784EC6BF}" destId="{9232D54B-FD3E-4D64-A1FF-014ADC929FB0}" srcOrd="0" destOrd="0" presId="urn:microsoft.com/office/officeart/2009/3/layout/DescendingProcess"/>
    <dgm:cxn modelId="{F664CC82-DA25-4115-9FE4-4F1B03EEAB6E}" type="presParOf" srcId="{22ED3C24-CF6C-4D64-93FE-6D9B784EC6BF}" destId="{2C66222A-803B-4891-A8EA-DD2778518D3E}" srcOrd="1" destOrd="0" presId="urn:microsoft.com/office/officeart/2009/3/layout/DescendingProcess"/>
    <dgm:cxn modelId="{4500C7D4-35DC-44B4-BCCE-A8FEE1C1094A}" type="presParOf" srcId="{22ED3C24-CF6C-4D64-93FE-6D9B784EC6BF}" destId="{323F830B-B703-4B50-A158-06312143A4E6}" srcOrd="2" destOrd="0" presId="urn:microsoft.com/office/officeart/2009/3/layout/DescendingProcess"/>
    <dgm:cxn modelId="{47E38299-0855-4838-84EF-82DEF595B2BF}" type="presParOf" srcId="{22ED3C24-CF6C-4D64-93FE-6D9B784EC6BF}" destId="{1D20335B-E573-44AE-83DD-24E184B53211}" srcOrd="3" destOrd="0" presId="urn:microsoft.com/office/officeart/2009/3/layout/DescendingProcess"/>
    <dgm:cxn modelId="{428488B7-5F92-4080-848E-E3041FFEE00D}" type="presParOf" srcId="{1D20335B-E573-44AE-83DD-24E184B53211}" destId="{BC24CDBE-F226-4576-822C-523F2A4C1F78}" srcOrd="0" destOrd="0" presId="urn:microsoft.com/office/officeart/2009/3/layout/DescendingProcess"/>
    <dgm:cxn modelId="{AD46A930-5FF3-4E4D-A81F-906B5A6C50BE}" type="presParOf" srcId="{22ED3C24-CF6C-4D64-93FE-6D9B784EC6BF}" destId="{74013E93-9F80-4798-9D3E-74D160B246AD}" srcOrd="4" destOrd="0" presId="urn:microsoft.com/office/officeart/2009/3/layout/DescendingProcess"/>
    <dgm:cxn modelId="{B2B40AFC-C26A-4BA6-ABFD-AF72A7ABC4BA}" type="presParOf" srcId="{22ED3C24-CF6C-4D64-93FE-6D9B784EC6BF}" destId="{381FD998-0ADA-48F3-82A6-815BABDEE566}" srcOrd="5" destOrd="0" presId="urn:microsoft.com/office/officeart/2009/3/layout/DescendingProcess"/>
    <dgm:cxn modelId="{D3305408-D08E-4812-BB41-BB9CFCF385C2}" type="presParOf" srcId="{381FD998-0ADA-48F3-82A6-815BABDEE566}" destId="{E44755EB-2151-4BCA-BF54-A1FA679AAB63}" srcOrd="0" destOrd="0" presId="urn:microsoft.com/office/officeart/2009/3/layout/DescendingProcess"/>
    <dgm:cxn modelId="{C8DC7DFC-D3B9-4399-BC04-88F3B50AFECE}" type="presParOf" srcId="{22ED3C24-CF6C-4D64-93FE-6D9B784EC6BF}" destId="{F0B63B87-EA28-4302-8FA8-31E2A4922253}" srcOrd="6" destOrd="0" presId="urn:microsoft.com/office/officeart/2009/3/layout/DescendingProcess"/>
    <dgm:cxn modelId="{41BA0444-F55A-40A2-8A6D-170378D27E5A}" type="presParOf" srcId="{22ED3C24-CF6C-4D64-93FE-6D9B784EC6BF}" destId="{03972465-6B93-4BE7-8C55-9659C88D1114}" srcOrd="7" destOrd="0" presId="urn:microsoft.com/office/officeart/2009/3/layout/DescendingProcess"/>
    <dgm:cxn modelId="{DF781C95-CF85-4244-9B4D-B4DE336F2ACD}" type="presParOf" srcId="{03972465-6B93-4BE7-8C55-9659C88D1114}" destId="{C3A7E61F-27EE-4546-89C0-604709560388}" srcOrd="0" destOrd="0" presId="urn:microsoft.com/office/officeart/2009/3/layout/DescendingProcess"/>
    <dgm:cxn modelId="{947C9FDE-989C-45A5-B827-AAE96FFAAF39}" type="presParOf" srcId="{22ED3C24-CF6C-4D64-93FE-6D9B784EC6BF}" destId="{81F05A66-3541-4BBB-B7C8-6999841CF239}" srcOrd="8" destOrd="0" presId="urn:microsoft.com/office/officeart/2009/3/layout/DescendingProcess"/>
    <dgm:cxn modelId="{CEE5937C-133E-472F-A6C8-BF9FC76F768F}" type="presParOf" srcId="{22ED3C24-CF6C-4D64-93FE-6D9B784EC6BF}" destId="{B8482C85-BEE3-45A3-8A24-38D92847F77E}" srcOrd="9" destOrd="0" presId="urn:microsoft.com/office/officeart/2009/3/layout/DescendingProcess"/>
    <dgm:cxn modelId="{1EE234DE-FDD5-47B4-9DEC-C08A2CB6A415}" type="presParOf" srcId="{B8482C85-BEE3-45A3-8A24-38D92847F77E}" destId="{2EB9F830-0065-45AC-B88D-AFCCF5D1A210}" srcOrd="0" destOrd="0" presId="urn:microsoft.com/office/officeart/2009/3/layout/DescendingProcess"/>
    <dgm:cxn modelId="{7902A244-C983-4534-A4C9-6759DBDA3E31}" type="presParOf" srcId="{22ED3C24-CF6C-4D64-93FE-6D9B784EC6BF}" destId="{C1736A84-CB61-4583-9156-F5B55283072B}" srcOrd="10" destOrd="0" presId="urn:microsoft.com/office/officeart/2009/3/layout/DescendingProcess"/>
    <dgm:cxn modelId="{11FF5264-512B-4996-9E0B-3DCEA541308B}" type="presParOf" srcId="{22ED3C24-CF6C-4D64-93FE-6D9B784EC6BF}" destId="{3C551C8B-B122-4695-85EF-11F6AB471AFE}" srcOrd="11" destOrd="0" presId="urn:microsoft.com/office/officeart/2009/3/layout/DescendingProcess"/>
    <dgm:cxn modelId="{C3D2B6ED-1CF6-4BC5-9BBA-29DE4A6237F7}" type="presParOf" srcId="{3C551C8B-B122-4695-85EF-11F6AB471AFE}" destId="{ADD2A451-1617-4FC7-BF25-31FD8C5427CF}" srcOrd="0" destOrd="0" presId="urn:microsoft.com/office/officeart/2009/3/layout/DescendingProcess"/>
    <dgm:cxn modelId="{808D4AF6-6334-495D-AC57-67C8D236E9DC}" type="presParOf" srcId="{22ED3C24-CF6C-4D64-93FE-6D9B784EC6BF}" destId="{383CC32E-A3D6-46C2-9D73-512421DDBA6B}" srcOrd="1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B2BC6B-1D58-4F16-99DE-CE37E93939D7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0544BAB-B912-418C-939C-0649AE217656}">
      <dgm:prSet phldrT="[Texto]" custT="1"/>
      <dgm:spPr/>
      <dgm:t>
        <a:bodyPr/>
        <a:lstStyle/>
        <a:p>
          <a:r>
            <a:rPr lang="es-ES" sz="1600" b="1" dirty="0" smtClean="0"/>
            <a:t>Coherencia</a:t>
          </a:r>
          <a:endParaRPr lang="es-ES" sz="1600" b="1" dirty="0"/>
        </a:p>
      </dgm:t>
    </dgm:pt>
    <dgm:pt modelId="{2D28B4EA-C0FB-4AC1-B034-8E0466EBDC59}" type="parTrans" cxnId="{D490B07A-45E2-469A-9819-CBE586065D5B}">
      <dgm:prSet/>
      <dgm:spPr/>
      <dgm:t>
        <a:bodyPr/>
        <a:lstStyle/>
        <a:p>
          <a:endParaRPr lang="es-ES" b="1"/>
        </a:p>
      </dgm:t>
    </dgm:pt>
    <dgm:pt modelId="{9BDD65B1-DD9E-41F4-AB52-CDC4D51B1F5C}" type="sibTrans" cxnId="{D490B07A-45E2-469A-9819-CBE586065D5B}">
      <dgm:prSet/>
      <dgm:spPr/>
      <dgm:t>
        <a:bodyPr/>
        <a:lstStyle/>
        <a:p>
          <a:endParaRPr lang="es-ES" b="1"/>
        </a:p>
      </dgm:t>
    </dgm:pt>
    <dgm:pt modelId="{AF557F38-4244-49F8-A29B-7CB6E1C6B484}">
      <dgm:prSet phldrT="[Texto]" custT="1"/>
      <dgm:spPr/>
      <dgm:t>
        <a:bodyPr/>
        <a:lstStyle/>
        <a:p>
          <a:r>
            <a:rPr lang="es-ES" sz="1600" b="1" dirty="0" smtClean="0"/>
            <a:t>POLÍTICAS AGUA SÓLIDAS</a:t>
          </a:r>
          <a:endParaRPr lang="es-ES" sz="1600" b="1" dirty="0"/>
        </a:p>
      </dgm:t>
    </dgm:pt>
    <dgm:pt modelId="{F0E4BEE5-043A-4AC4-8D9C-CCF12DA7C4DD}" type="parTrans" cxnId="{B5BBCA56-1B9B-4517-BF27-D57CA52B0878}">
      <dgm:prSet/>
      <dgm:spPr/>
      <dgm:t>
        <a:bodyPr/>
        <a:lstStyle/>
        <a:p>
          <a:endParaRPr lang="es-ES" b="1"/>
        </a:p>
      </dgm:t>
    </dgm:pt>
    <dgm:pt modelId="{E7554EEA-3BE8-490E-A81C-4FA1CCB3E5F9}" type="sibTrans" cxnId="{B5BBCA56-1B9B-4517-BF27-D57CA52B0878}">
      <dgm:prSet/>
      <dgm:spPr/>
      <dgm:t>
        <a:bodyPr/>
        <a:lstStyle/>
        <a:p>
          <a:endParaRPr lang="es-ES" b="1"/>
        </a:p>
      </dgm:t>
    </dgm:pt>
    <dgm:pt modelId="{FD343781-96B6-4115-8473-D5C0401938D0}">
      <dgm:prSet phldrT="[Texto]" custT="1"/>
      <dgm:spPr/>
      <dgm:t>
        <a:bodyPr/>
        <a:lstStyle/>
        <a:p>
          <a:r>
            <a:rPr lang="es-ES" sz="1600" b="1" dirty="0" smtClean="0"/>
            <a:t>Implicación actores</a:t>
          </a:r>
          <a:endParaRPr lang="es-ES" sz="1600" b="1" dirty="0"/>
        </a:p>
      </dgm:t>
    </dgm:pt>
    <dgm:pt modelId="{1BBD7F63-EE1F-437B-869F-263F17848482}" type="parTrans" cxnId="{90918884-BCBA-460C-8473-91814EC1B47D}">
      <dgm:prSet/>
      <dgm:spPr/>
      <dgm:t>
        <a:bodyPr/>
        <a:lstStyle/>
        <a:p>
          <a:endParaRPr lang="es-ES" b="1"/>
        </a:p>
      </dgm:t>
    </dgm:pt>
    <dgm:pt modelId="{DD5D94BE-F66E-43B4-A084-B9DFFCD3B8A7}" type="sibTrans" cxnId="{90918884-BCBA-460C-8473-91814EC1B47D}">
      <dgm:prSet/>
      <dgm:spPr/>
      <dgm:t>
        <a:bodyPr/>
        <a:lstStyle/>
        <a:p>
          <a:endParaRPr lang="es-ES" b="1"/>
        </a:p>
      </dgm:t>
    </dgm:pt>
    <dgm:pt modelId="{5423E81E-EAEC-4C2A-A336-D0E8AA8913A1}">
      <dgm:prSet phldrT="[Texto]" custT="1"/>
      <dgm:spPr/>
      <dgm:t>
        <a:bodyPr/>
        <a:lstStyle/>
        <a:p>
          <a:r>
            <a:rPr lang="es-ES" sz="1600" b="1" dirty="0" smtClean="0"/>
            <a:t>Marcos regulatorios</a:t>
          </a:r>
        </a:p>
      </dgm:t>
    </dgm:pt>
    <dgm:pt modelId="{90FC0630-D7EA-40C9-8725-392213DF6092}" type="parTrans" cxnId="{77922170-ECF1-4E98-A04F-AB2F64599985}">
      <dgm:prSet/>
      <dgm:spPr/>
      <dgm:t>
        <a:bodyPr/>
        <a:lstStyle/>
        <a:p>
          <a:endParaRPr lang="es-ES" b="1"/>
        </a:p>
      </dgm:t>
    </dgm:pt>
    <dgm:pt modelId="{31A72FF1-18B4-46AD-8D01-69FB86934742}" type="sibTrans" cxnId="{77922170-ECF1-4E98-A04F-AB2F64599985}">
      <dgm:prSet/>
      <dgm:spPr/>
      <dgm:t>
        <a:bodyPr/>
        <a:lstStyle/>
        <a:p>
          <a:endParaRPr lang="es-ES" b="1"/>
        </a:p>
      </dgm:t>
    </dgm:pt>
    <dgm:pt modelId="{11C55057-DE63-49F7-8867-AA43561E73DA}">
      <dgm:prSet phldrT="[Texto]" custT="1"/>
      <dgm:spPr/>
      <dgm:t>
        <a:bodyPr/>
        <a:lstStyle/>
        <a:p>
          <a:r>
            <a:rPr lang="es-ES" sz="1600" b="1" dirty="0" smtClean="0"/>
            <a:t>Información</a:t>
          </a:r>
        </a:p>
      </dgm:t>
    </dgm:pt>
    <dgm:pt modelId="{578C064B-7E2E-4006-B311-ACB6D7B04EDE}" type="parTrans" cxnId="{B53E91E4-42A6-4531-B1AC-11D235B431CF}">
      <dgm:prSet/>
      <dgm:spPr/>
      <dgm:t>
        <a:bodyPr/>
        <a:lstStyle/>
        <a:p>
          <a:endParaRPr lang="es-ES" b="1"/>
        </a:p>
      </dgm:t>
    </dgm:pt>
    <dgm:pt modelId="{E507C4F0-CACE-4E29-91ED-C840C3CC2BE0}" type="sibTrans" cxnId="{B53E91E4-42A6-4531-B1AC-11D235B431CF}">
      <dgm:prSet/>
      <dgm:spPr/>
      <dgm:t>
        <a:bodyPr/>
        <a:lstStyle/>
        <a:p>
          <a:endParaRPr lang="es-ES" b="1"/>
        </a:p>
      </dgm:t>
    </dgm:pt>
    <dgm:pt modelId="{33B6E502-E6A7-46CE-B82A-70C1F4CF3AA4}">
      <dgm:prSet phldrT="[Texto]"/>
      <dgm:spPr/>
      <dgm:t>
        <a:bodyPr/>
        <a:lstStyle/>
        <a:p>
          <a:r>
            <a:rPr lang="es-ES" b="1" dirty="0" smtClean="0"/>
            <a:t>Integridad y Transparencia</a:t>
          </a:r>
        </a:p>
      </dgm:t>
    </dgm:pt>
    <dgm:pt modelId="{4912AB1D-C8C2-4A0C-AA17-ACD63B17016D}" type="parTrans" cxnId="{BD0D9F3B-9C3C-42B0-90FD-79D48177A987}">
      <dgm:prSet/>
      <dgm:spPr/>
      <dgm:t>
        <a:bodyPr/>
        <a:lstStyle/>
        <a:p>
          <a:endParaRPr lang="es-ES" b="1"/>
        </a:p>
      </dgm:t>
    </dgm:pt>
    <dgm:pt modelId="{1D73B463-93BB-47AC-A9F3-0D5F86443174}" type="sibTrans" cxnId="{BD0D9F3B-9C3C-42B0-90FD-79D48177A987}">
      <dgm:prSet/>
      <dgm:spPr/>
      <dgm:t>
        <a:bodyPr/>
        <a:lstStyle/>
        <a:p>
          <a:endParaRPr lang="es-ES" b="1"/>
        </a:p>
      </dgm:t>
    </dgm:pt>
    <dgm:pt modelId="{75EE7D06-8E80-40C3-AFA2-B9C74FD7DBE3}" type="pres">
      <dgm:prSet presAssocID="{B2B2BC6B-1D58-4F16-99DE-CE37E93939D7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43AE7E9B-7CED-458C-B31A-FB7B5BAFC406}" type="pres">
      <dgm:prSet presAssocID="{60544BAB-B912-418C-939C-0649AE217656}" presName="chaos" presStyleCnt="0"/>
      <dgm:spPr/>
    </dgm:pt>
    <dgm:pt modelId="{525E4D9E-8F78-4CA0-BDCF-D1D63C61726E}" type="pres">
      <dgm:prSet presAssocID="{60544BAB-B912-418C-939C-0649AE217656}" presName="parTx1" presStyleLbl="revTx" presStyleIdx="0" presStyleCnt="5"/>
      <dgm:spPr/>
      <dgm:t>
        <a:bodyPr/>
        <a:lstStyle/>
        <a:p>
          <a:endParaRPr lang="es-ES"/>
        </a:p>
      </dgm:t>
    </dgm:pt>
    <dgm:pt modelId="{4D4D1417-4955-44A7-A9B3-978A6FF43A16}" type="pres">
      <dgm:prSet presAssocID="{60544BAB-B912-418C-939C-0649AE217656}" presName="c1" presStyleLbl="node1" presStyleIdx="0" presStyleCnt="19"/>
      <dgm:spPr/>
    </dgm:pt>
    <dgm:pt modelId="{F002E9E8-28BF-437E-9812-190DADD5F905}" type="pres">
      <dgm:prSet presAssocID="{60544BAB-B912-418C-939C-0649AE217656}" presName="c2" presStyleLbl="node1" presStyleIdx="1" presStyleCnt="19"/>
      <dgm:spPr/>
    </dgm:pt>
    <dgm:pt modelId="{DFE9BE3F-BB55-4F4F-B5F7-03C482F56D6D}" type="pres">
      <dgm:prSet presAssocID="{60544BAB-B912-418C-939C-0649AE217656}" presName="c3" presStyleLbl="node1" presStyleIdx="2" presStyleCnt="19"/>
      <dgm:spPr/>
    </dgm:pt>
    <dgm:pt modelId="{9E23BE27-F809-4BA8-9197-10A84E005161}" type="pres">
      <dgm:prSet presAssocID="{60544BAB-B912-418C-939C-0649AE217656}" presName="c4" presStyleLbl="node1" presStyleIdx="3" presStyleCnt="19"/>
      <dgm:spPr/>
    </dgm:pt>
    <dgm:pt modelId="{4DF2C69B-2E9C-4926-B045-4E5DA16ECBDA}" type="pres">
      <dgm:prSet presAssocID="{60544BAB-B912-418C-939C-0649AE217656}" presName="c5" presStyleLbl="node1" presStyleIdx="4" presStyleCnt="19"/>
      <dgm:spPr/>
    </dgm:pt>
    <dgm:pt modelId="{C7C24774-B8EB-4E99-98FD-40F2381BD860}" type="pres">
      <dgm:prSet presAssocID="{60544BAB-B912-418C-939C-0649AE217656}" presName="c6" presStyleLbl="node1" presStyleIdx="5" presStyleCnt="19"/>
      <dgm:spPr/>
    </dgm:pt>
    <dgm:pt modelId="{2DF83E6A-F345-4049-9BFC-F05B8D03AC2F}" type="pres">
      <dgm:prSet presAssocID="{60544BAB-B912-418C-939C-0649AE217656}" presName="c7" presStyleLbl="node1" presStyleIdx="6" presStyleCnt="19"/>
      <dgm:spPr/>
    </dgm:pt>
    <dgm:pt modelId="{26139F32-123B-46F3-8704-D4EDF85F9778}" type="pres">
      <dgm:prSet presAssocID="{60544BAB-B912-418C-939C-0649AE217656}" presName="c8" presStyleLbl="node1" presStyleIdx="7" presStyleCnt="19"/>
      <dgm:spPr/>
    </dgm:pt>
    <dgm:pt modelId="{60A2F24E-EF24-4537-BD7F-82FA91B8D09A}" type="pres">
      <dgm:prSet presAssocID="{60544BAB-B912-418C-939C-0649AE217656}" presName="c9" presStyleLbl="node1" presStyleIdx="8" presStyleCnt="19"/>
      <dgm:spPr/>
    </dgm:pt>
    <dgm:pt modelId="{DD549BF5-1AD7-4673-8D26-7666768EAFE5}" type="pres">
      <dgm:prSet presAssocID="{60544BAB-B912-418C-939C-0649AE217656}" presName="c10" presStyleLbl="node1" presStyleIdx="9" presStyleCnt="19"/>
      <dgm:spPr/>
    </dgm:pt>
    <dgm:pt modelId="{83996D44-0285-4052-83D9-FCD15348A726}" type="pres">
      <dgm:prSet presAssocID="{60544BAB-B912-418C-939C-0649AE217656}" presName="c11" presStyleLbl="node1" presStyleIdx="10" presStyleCnt="19"/>
      <dgm:spPr/>
    </dgm:pt>
    <dgm:pt modelId="{F41B6488-DFCB-4B7C-89BC-BB5B4FC987EF}" type="pres">
      <dgm:prSet presAssocID="{60544BAB-B912-418C-939C-0649AE217656}" presName="c12" presStyleLbl="node1" presStyleIdx="11" presStyleCnt="19"/>
      <dgm:spPr/>
    </dgm:pt>
    <dgm:pt modelId="{7642BBAC-1B59-4282-BDDE-5CD87F724FAB}" type="pres">
      <dgm:prSet presAssocID="{60544BAB-B912-418C-939C-0649AE217656}" presName="c13" presStyleLbl="node1" presStyleIdx="12" presStyleCnt="19"/>
      <dgm:spPr/>
    </dgm:pt>
    <dgm:pt modelId="{DAF9C217-C715-4D23-9B08-9101A3CD8EC1}" type="pres">
      <dgm:prSet presAssocID="{60544BAB-B912-418C-939C-0649AE217656}" presName="c14" presStyleLbl="node1" presStyleIdx="13" presStyleCnt="19"/>
      <dgm:spPr/>
    </dgm:pt>
    <dgm:pt modelId="{FCB193B0-F947-4A64-8A94-586DFE7CBDC9}" type="pres">
      <dgm:prSet presAssocID="{60544BAB-B912-418C-939C-0649AE217656}" presName="c15" presStyleLbl="node1" presStyleIdx="14" presStyleCnt="19"/>
      <dgm:spPr/>
    </dgm:pt>
    <dgm:pt modelId="{25A6DD31-11EA-4D0B-9D61-03186304423A}" type="pres">
      <dgm:prSet presAssocID="{60544BAB-B912-418C-939C-0649AE217656}" presName="c16" presStyleLbl="node1" presStyleIdx="15" presStyleCnt="19"/>
      <dgm:spPr/>
    </dgm:pt>
    <dgm:pt modelId="{0BBE0088-AFEF-4DA7-9834-452D1222BA26}" type="pres">
      <dgm:prSet presAssocID="{60544BAB-B912-418C-939C-0649AE217656}" presName="c17" presStyleLbl="node1" presStyleIdx="16" presStyleCnt="19"/>
      <dgm:spPr/>
    </dgm:pt>
    <dgm:pt modelId="{9CEC7147-E99B-481D-A537-DD0C73D480E7}" type="pres">
      <dgm:prSet presAssocID="{60544BAB-B912-418C-939C-0649AE217656}" presName="c18" presStyleLbl="node1" presStyleIdx="17" presStyleCnt="19"/>
      <dgm:spPr/>
    </dgm:pt>
    <dgm:pt modelId="{D16C774E-3A13-4F06-A05C-E27E20CDB92B}" type="pres">
      <dgm:prSet presAssocID="{9BDD65B1-DD9E-41F4-AB52-CDC4D51B1F5C}" presName="chevronComposite1" presStyleCnt="0"/>
      <dgm:spPr/>
    </dgm:pt>
    <dgm:pt modelId="{D76E0F48-16F9-4230-B99C-CCBFC5411CA8}" type="pres">
      <dgm:prSet presAssocID="{9BDD65B1-DD9E-41F4-AB52-CDC4D51B1F5C}" presName="chevron1" presStyleLbl="sibTrans2D1" presStyleIdx="0" presStyleCnt="5"/>
      <dgm:spPr/>
    </dgm:pt>
    <dgm:pt modelId="{66F15B9D-55C2-482B-92C0-AC898EF7B6EE}" type="pres">
      <dgm:prSet presAssocID="{9BDD65B1-DD9E-41F4-AB52-CDC4D51B1F5C}" presName="spChevron1" presStyleCnt="0"/>
      <dgm:spPr/>
    </dgm:pt>
    <dgm:pt modelId="{D106A93B-292A-42F3-BA0D-607A1A5CB3C1}" type="pres">
      <dgm:prSet presAssocID="{FD343781-96B6-4115-8473-D5C0401938D0}" presName="middle" presStyleCnt="0"/>
      <dgm:spPr/>
    </dgm:pt>
    <dgm:pt modelId="{08A80ABE-C186-4D80-B7CF-708B70102484}" type="pres">
      <dgm:prSet presAssocID="{FD343781-96B6-4115-8473-D5C0401938D0}" presName="parTxMid" presStyleLbl="revTx" presStyleIdx="1" presStyleCnt="5"/>
      <dgm:spPr/>
      <dgm:t>
        <a:bodyPr/>
        <a:lstStyle/>
        <a:p>
          <a:endParaRPr lang="es-ES"/>
        </a:p>
      </dgm:t>
    </dgm:pt>
    <dgm:pt modelId="{20C99ED3-BD8F-4EC0-BFE0-F5F8D50E362C}" type="pres">
      <dgm:prSet presAssocID="{FD343781-96B6-4115-8473-D5C0401938D0}" presName="spMid" presStyleCnt="0"/>
      <dgm:spPr/>
    </dgm:pt>
    <dgm:pt modelId="{ED954DDF-DE44-4E27-9320-5A6C80B43ACB}" type="pres">
      <dgm:prSet presAssocID="{DD5D94BE-F66E-43B4-A084-B9DFFCD3B8A7}" presName="chevronComposite1" presStyleCnt="0"/>
      <dgm:spPr/>
    </dgm:pt>
    <dgm:pt modelId="{2459F8BE-2997-4FBB-9543-14DF5ADB2C0F}" type="pres">
      <dgm:prSet presAssocID="{DD5D94BE-F66E-43B4-A084-B9DFFCD3B8A7}" presName="chevron1" presStyleLbl="sibTrans2D1" presStyleIdx="1" presStyleCnt="5"/>
      <dgm:spPr/>
    </dgm:pt>
    <dgm:pt modelId="{A0F14B10-180C-4025-9F69-2EAFC9BC3EE5}" type="pres">
      <dgm:prSet presAssocID="{DD5D94BE-F66E-43B4-A084-B9DFFCD3B8A7}" presName="spChevron1" presStyleCnt="0"/>
      <dgm:spPr/>
    </dgm:pt>
    <dgm:pt modelId="{A9DE5DBB-6DA3-4512-ABBC-7AF095EF45A2}" type="pres">
      <dgm:prSet presAssocID="{5423E81E-EAEC-4C2A-A336-D0E8AA8913A1}" presName="middle" presStyleCnt="0"/>
      <dgm:spPr/>
    </dgm:pt>
    <dgm:pt modelId="{ABE002A8-9B92-4628-B3BD-42E288E5651C}" type="pres">
      <dgm:prSet presAssocID="{5423E81E-EAEC-4C2A-A336-D0E8AA8913A1}" presName="parTxMid" presStyleLbl="revTx" presStyleIdx="2" presStyleCnt="5"/>
      <dgm:spPr/>
      <dgm:t>
        <a:bodyPr/>
        <a:lstStyle/>
        <a:p>
          <a:endParaRPr lang="es-ES"/>
        </a:p>
      </dgm:t>
    </dgm:pt>
    <dgm:pt modelId="{0A67E8D3-3A59-48CA-A474-ACEFC6233C09}" type="pres">
      <dgm:prSet presAssocID="{5423E81E-EAEC-4C2A-A336-D0E8AA8913A1}" presName="spMid" presStyleCnt="0"/>
      <dgm:spPr/>
    </dgm:pt>
    <dgm:pt modelId="{6E0412F6-29DA-4A81-A2AA-5C01B1466CB3}" type="pres">
      <dgm:prSet presAssocID="{31A72FF1-18B4-46AD-8D01-69FB86934742}" presName="chevronComposite1" presStyleCnt="0"/>
      <dgm:spPr/>
    </dgm:pt>
    <dgm:pt modelId="{E97BD1B7-49BD-47CA-A8DE-78D2D523DC43}" type="pres">
      <dgm:prSet presAssocID="{31A72FF1-18B4-46AD-8D01-69FB86934742}" presName="chevron1" presStyleLbl="sibTrans2D1" presStyleIdx="2" presStyleCnt="5"/>
      <dgm:spPr/>
    </dgm:pt>
    <dgm:pt modelId="{B92B9E59-55FD-42DF-95AD-1B73F73E0BC5}" type="pres">
      <dgm:prSet presAssocID="{31A72FF1-18B4-46AD-8D01-69FB86934742}" presName="spChevron1" presStyleCnt="0"/>
      <dgm:spPr/>
    </dgm:pt>
    <dgm:pt modelId="{AFC2C799-1650-40EA-BAA4-D72574B244FC}" type="pres">
      <dgm:prSet presAssocID="{11C55057-DE63-49F7-8867-AA43561E73DA}" presName="middle" presStyleCnt="0"/>
      <dgm:spPr/>
    </dgm:pt>
    <dgm:pt modelId="{97CF0C9E-9596-470C-8520-6A690372C215}" type="pres">
      <dgm:prSet presAssocID="{11C55057-DE63-49F7-8867-AA43561E73DA}" presName="parTxMid" presStyleLbl="revTx" presStyleIdx="3" presStyleCnt="5"/>
      <dgm:spPr/>
      <dgm:t>
        <a:bodyPr/>
        <a:lstStyle/>
        <a:p>
          <a:endParaRPr lang="es-ES"/>
        </a:p>
      </dgm:t>
    </dgm:pt>
    <dgm:pt modelId="{3E747520-80D5-48E6-9CE5-E09FAE3A0E33}" type="pres">
      <dgm:prSet presAssocID="{11C55057-DE63-49F7-8867-AA43561E73DA}" presName="spMid" presStyleCnt="0"/>
      <dgm:spPr/>
    </dgm:pt>
    <dgm:pt modelId="{F22E9A6A-1D63-4740-830C-A50DE97F4811}" type="pres">
      <dgm:prSet presAssocID="{E507C4F0-CACE-4E29-91ED-C840C3CC2BE0}" presName="chevronComposite1" presStyleCnt="0"/>
      <dgm:spPr/>
    </dgm:pt>
    <dgm:pt modelId="{85717B08-1431-4C18-B3C9-45AE7220682C}" type="pres">
      <dgm:prSet presAssocID="{E507C4F0-CACE-4E29-91ED-C840C3CC2BE0}" presName="chevron1" presStyleLbl="sibTrans2D1" presStyleIdx="3" presStyleCnt="5"/>
      <dgm:spPr/>
    </dgm:pt>
    <dgm:pt modelId="{E2627D73-D897-4999-A5F6-8318859EFA4A}" type="pres">
      <dgm:prSet presAssocID="{E507C4F0-CACE-4E29-91ED-C840C3CC2BE0}" presName="spChevron1" presStyleCnt="0"/>
      <dgm:spPr/>
    </dgm:pt>
    <dgm:pt modelId="{EE102C9A-4A07-4BB7-BBEC-0DFDD33DE69C}" type="pres">
      <dgm:prSet presAssocID="{33B6E502-E6A7-46CE-B82A-70C1F4CF3AA4}" presName="middle" presStyleCnt="0"/>
      <dgm:spPr/>
    </dgm:pt>
    <dgm:pt modelId="{B3304620-6466-4B22-B634-548A92F03A74}" type="pres">
      <dgm:prSet presAssocID="{33B6E502-E6A7-46CE-B82A-70C1F4CF3AA4}" presName="parTxMid" presStyleLbl="revTx" presStyleIdx="4" presStyleCnt="5"/>
      <dgm:spPr/>
      <dgm:t>
        <a:bodyPr/>
        <a:lstStyle/>
        <a:p>
          <a:endParaRPr lang="es-ES"/>
        </a:p>
      </dgm:t>
    </dgm:pt>
    <dgm:pt modelId="{9749D0A9-C9A6-43C0-8556-ABF0907A525F}" type="pres">
      <dgm:prSet presAssocID="{33B6E502-E6A7-46CE-B82A-70C1F4CF3AA4}" presName="spMid" presStyleCnt="0"/>
      <dgm:spPr/>
    </dgm:pt>
    <dgm:pt modelId="{15512021-C107-49CF-B324-3557FE5E3F2E}" type="pres">
      <dgm:prSet presAssocID="{1D73B463-93BB-47AC-A9F3-0D5F86443174}" presName="chevronComposite1" presStyleCnt="0"/>
      <dgm:spPr/>
    </dgm:pt>
    <dgm:pt modelId="{36075861-B07F-4ACF-8E0D-DED790831A2C}" type="pres">
      <dgm:prSet presAssocID="{1D73B463-93BB-47AC-A9F3-0D5F86443174}" presName="chevron1" presStyleLbl="sibTrans2D1" presStyleIdx="4" presStyleCnt="5"/>
      <dgm:spPr/>
    </dgm:pt>
    <dgm:pt modelId="{8E385E62-9247-43F0-907D-78DCF114E08C}" type="pres">
      <dgm:prSet presAssocID="{1D73B463-93BB-47AC-A9F3-0D5F86443174}" presName="spChevron1" presStyleCnt="0"/>
      <dgm:spPr/>
    </dgm:pt>
    <dgm:pt modelId="{99553D07-D107-41D9-B049-B0C6B0FBB0BF}" type="pres">
      <dgm:prSet presAssocID="{AF557F38-4244-49F8-A29B-7CB6E1C6B484}" presName="last" presStyleCnt="0"/>
      <dgm:spPr/>
    </dgm:pt>
    <dgm:pt modelId="{C89029F8-5730-48D6-BA5F-C808B952D841}" type="pres">
      <dgm:prSet presAssocID="{AF557F38-4244-49F8-A29B-7CB6E1C6B484}" presName="circleTx" presStyleLbl="node1" presStyleIdx="18" presStyleCnt="19" custScaleX="167577" custScaleY="158236" custLinFactNeighborX="1278" custLinFactNeighborY="-12182"/>
      <dgm:spPr/>
      <dgm:t>
        <a:bodyPr/>
        <a:lstStyle/>
        <a:p>
          <a:endParaRPr lang="es-ES"/>
        </a:p>
      </dgm:t>
    </dgm:pt>
    <dgm:pt modelId="{6E9C330F-C904-4AE0-85F1-52662FEC0AA4}" type="pres">
      <dgm:prSet presAssocID="{AF557F38-4244-49F8-A29B-7CB6E1C6B484}" presName="spN" presStyleCnt="0"/>
      <dgm:spPr/>
    </dgm:pt>
  </dgm:ptLst>
  <dgm:cxnLst>
    <dgm:cxn modelId="{BD0D9F3B-9C3C-42B0-90FD-79D48177A987}" srcId="{B2B2BC6B-1D58-4F16-99DE-CE37E93939D7}" destId="{33B6E502-E6A7-46CE-B82A-70C1F4CF3AA4}" srcOrd="4" destOrd="0" parTransId="{4912AB1D-C8C2-4A0C-AA17-ACD63B17016D}" sibTransId="{1D73B463-93BB-47AC-A9F3-0D5F86443174}"/>
    <dgm:cxn modelId="{C90690F6-BBBA-4E90-AEAE-8BB65FEDB819}" type="presOf" srcId="{5423E81E-EAEC-4C2A-A336-D0E8AA8913A1}" destId="{ABE002A8-9B92-4628-B3BD-42E288E5651C}" srcOrd="0" destOrd="0" presId="urn:microsoft.com/office/officeart/2009/3/layout/RandomtoResultProcess"/>
    <dgm:cxn modelId="{7F1F2D43-0032-4606-B5AE-A2B5E123EDA9}" type="presOf" srcId="{60544BAB-B912-418C-939C-0649AE217656}" destId="{525E4D9E-8F78-4CA0-BDCF-D1D63C61726E}" srcOrd="0" destOrd="0" presId="urn:microsoft.com/office/officeart/2009/3/layout/RandomtoResultProcess"/>
    <dgm:cxn modelId="{4426F07D-E0CC-4901-BB75-09146A51C433}" type="presOf" srcId="{AF557F38-4244-49F8-A29B-7CB6E1C6B484}" destId="{C89029F8-5730-48D6-BA5F-C808B952D841}" srcOrd="0" destOrd="0" presId="urn:microsoft.com/office/officeart/2009/3/layout/RandomtoResultProcess"/>
    <dgm:cxn modelId="{B96F14A7-7A47-46A1-A807-E80E6E60D171}" type="presOf" srcId="{FD343781-96B6-4115-8473-D5C0401938D0}" destId="{08A80ABE-C186-4D80-B7CF-708B70102484}" srcOrd="0" destOrd="0" presId="urn:microsoft.com/office/officeart/2009/3/layout/RandomtoResultProcess"/>
    <dgm:cxn modelId="{B5BBCA56-1B9B-4517-BF27-D57CA52B0878}" srcId="{B2B2BC6B-1D58-4F16-99DE-CE37E93939D7}" destId="{AF557F38-4244-49F8-A29B-7CB6E1C6B484}" srcOrd="5" destOrd="0" parTransId="{F0E4BEE5-043A-4AC4-8D9C-CCF12DA7C4DD}" sibTransId="{E7554EEA-3BE8-490E-A81C-4FA1CCB3E5F9}"/>
    <dgm:cxn modelId="{E6010A60-B081-40AE-AEB9-2E4F7EB65E25}" type="presOf" srcId="{B2B2BC6B-1D58-4F16-99DE-CE37E93939D7}" destId="{75EE7D06-8E80-40C3-AFA2-B9C74FD7DBE3}" srcOrd="0" destOrd="0" presId="urn:microsoft.com/office/officeart/2009/3/layout/RandomtoResultProcess"/>
    <dgm:cxn modelId="{35FB981D-5440-4912-9163-9965BD69D715}" type="presOf" srcId="{33B6E502-E6A7-46CE-B82A-70C1F4CF3AA4}" destId="{B3304620-6466-4B22-B634-548A92F03A74}" srcOrd="0" destOrd="0" presId="urn:microsoft.com/office/officeart/2009/3/layout/RandomtoResultProcess"/>
    <dgm:cxn modelId="{CE63AE28-F298-4D23-AD79-53DC86AC5BBC}" type="presOf" srcId="{11C55057-DE63-49F7-8867-AA43561E73DA}" destId="{97CF0C9E-9596-470C-8520-6A690372C215}" srcOrd="0" destOrd="0" presId="urn:microsoft.com/office/officeart/2009/3/layout/RandomtoResultProcess"/>
    <dgm:cxn modelId="{B53E91E4-42A6-4531-B1AC-11D235B431CF}" srcId="{B2B2BC6B-1D58-4F16-99DE-CE37E93939D7}" destId="{11C55057-DE63-49F7-8867-AA43561E73DA}" srcOrd="3" destOrd="0" parTransId="{578C064B-7E2E-4006-B311-ACB6D7B04EDE}" sibTransId="{E507C4F0-CACE-4E29-91ED-C840C3CC2BE0}"/>
    <dgm:cxn modelId="{D490B07A-45E2-469A-9819-CBE586065D5B}" srcId="{B2B2BC6B-1D58-4F16-99DE-CE37E93939D7}" destId="{60544BAB-B912-418C-939C-0649AE217656}" srcOrd="0" destOrd="0" parTransId="{2D28B4EA-C0FB-4AC1-B034-8E0466EBDC59}" sibTransId="{9BDD65B1-DD9E-41F4-AB52-CDC4D51B1F5C}"/>
    <dgm:cxn modelId="{77922170-ECF1-4E98-A04F-AB2F64599985}" srcId="{B2B2BC6B-1D58-4F16-99DE-CE37E93939D7}" destId="{5423E81E-EAEC-4C2A-A336-D0E8AA8913A1}" srcOrd="2" destOrd="0" parTransId="{90FC0630-D7EA-40C9-8725-392213DF6092}" sibTransId="{31A72FF1-18B4-46AD-8D01-69FB86934742}"/>
    <dgm:cxn modelId="{90918884-BCBA-460C-8473-91814EC1B47D}" srcId="{B2B2BC6B-1D58-4F16-99DE-CE37E93939D7}" destId="{FD343781-96B6-4115-8473-D5C0401938D0}" srcOrd="1" destOrd="0" parTransId="{1BBD7F63-EE1F-437B-869F-263F17848482}" sibTransId="{DD5D94BE-F66E-43B4-A084-B9DFFCD3B8A7}"/>
    <dgm:cxn modelId="{392ABD92-9D57-4CC8-B585-476662B2E5D5}" type="presParOf" srcId="{75EE7D06-8E80-40C3-AFA2-B9C74FD7DBE3}" destId="{43AE7E9B-7CED-458C-B31A-FB7B5BAFC406}" srcOrd="0" destOrd="0" presId="urn:microsoft.com/office/officeart/2009/3/layout/RandomtoResultProcess"/>
    <dgm:cxn modelId="{191D2AC0-93B0-484A-93C0-2AF49BF59193}" type="presParOf" srcId="{43AE7E9B-7CED-458C-B31A-FB7B5BAFC406}" destId="{525E4D9E-8F78-4CA0-BDCF-D1D63C61726E}" srcOrd="0" destOrd="0" presId="urn:microsoft.com/office/officeart/2009/3/layout/RandomtoResultProcess"/>
    <dgm:cxn modelId="{58145A11-2485-48D0-8440-1156686AA5EC}" type="presParOf" srcId="{43AE7E9B-7CED-458C-B31A-FB7B5BAFC406}" destId="{4D4D1417-4955-44A7-A9B3-978A6FF43A16}" srcOrd="1" destOrd="0" presId="urn:microsoft.com/office/officeart/2009/3/layout/RandomtoResultProcess"/>
    <dgm:cxn modelId="{FC58715B-D794-4991-A7A4-EFE28199544C}" type="presParOf" srcId="{43AE7E9B-7CED-458C-B31A-FB7B5BAFC406}" destId="{F002E9E8-28BF-437E-9812-190DADD5F905}" srcOrd="2" destOrd="0" presId="urn:microsoft.com/office/officeart/2009/3/layout/RandomtoResultProcess"/>
    <dgm:cxn modelId="{3C1565AE-F507-4874-A835-DD17B49611BA}" type="presParOf" srcId="{43AE7E9B-7CED-458C-B31A-FB7B5BAFC406}" destId="{DFE9BE3F-BB55-4F4F-B5F7-03C482F56D6D}" srcOrd="3" destOrd="0" presId="urn:microsoft.com/office/officeart/2009/3/layout/RandomtoResultProcess"/>
    <dgm:cxn modelId="{8743285E-C82C-448A-A6DD-DAE65F7685AC}" type="presParOf" srcId="{43AE7E9B-7CED-458C-B31A-FB7B5BAFC406}" destId="{9E23BE27-F809-4BA8-9197-10A84E005161}" srcOrd="4" destOrd="0" presId="urn:microsoft.com/office/officeart/2009/3/layout/RandomtoResultProcess"/>
    <dgm:cxn modelId="{D3D6E5F4-EBEC-49A9-8FC9-1FF16B8D7E86}" type="presParOf" srcId="{43AE7E9B-7CED-458C-B31A-FB7B5BAFC406}" destId="{4DF2C69B-2E9C-4926-B045-4E5DA16ECBDA}" srcOrd="5" destOrd="0" presId="urn:microsoft.com/office/officeart/2009/3/layout/RandomtoResultProcess"/>
    <dgm:cxn modelId="{FEA81240-B6D4-4EAA-8290-81BC69CF3A82}" type="presParOf" srcId="{43AE7E9B-7CED-458C-B31A-FB7B5BAFC406}" destId="{C7C24774-B8EB-4E99-98FD-40F2381BD860}" srcOrd="6" destOrd="0" presId="urn:microsoft.com/office/officeart/2009/3/layout/RandomtoResultProcess"/>
    <dgm:cxn modelId="{C3BCC574-9A43-4A73-9A59-F9525199DD5F}" type="presParOf" srcId="{43AE7E9B-7CED-458C-B31A-FB7B5BAFC406}" destId="{2DF83E6A-F345-4049-9BFC-F05B8D03AC2F}" srcOrd="7" destOrd="0" presId="urn:microsoft.com/office/officeart/2009/3/layout/RandomtoResultProcess"/>
    <dgm:cxn modelId="{ABA18DB2-80B3-4E9D-9C86-DEF4D34487C2}" type="presParOf" srcId="{43AE7E9B-7CED-458C-B31A-FB7B5BAFC406}" destId="{26139F32-123B-46F3-8704-D4EDF85F9778}" srcOrd="8" destOrd="0" presId="urn:microsoft.com/office/officeart/2009/3/layout/RandomtoResultProcess"/>
    <dgm:cxn modelId="{F039CFCA-7A97-4ABA-8BB8-E781641F5E4C}" type="presParOf" srcId="{43AE7E9B-7CED-458C-B31A-FB7B5BAFC406}" destId="{60A2F24E-EF24-4537-BD7F-82FA91B8D09A}" srcOrd="9" destOrd="0" presId="urn:microsoft.com/office/officeart/2009/3/layout/RandomtoResultProcess"/>
    <dgm:cxn modelId="{8A916474-B69E-4DE9-9FBF-A9AE22659D85}" type="presParOf" srcId="{43AE7E9B-7CED-458C-B31A-FB7B5BAFC406}" destId="{DD549BF5-1AD7-4673-8D26-7666768EAFE5}" srcOrd="10" destOrd="0" presId="urn:microsoft.com/office/officeart/2009/3/layout/RandomtoResultProcess"/>
    <dgm:cxn modelId="{94E3B48D-4E43-43F3-80BF-EB11DFCE69C7}" type="presParOf" srcId="{43AE7E9B-7CED-458C-B31A-FB7B5BAFC406}" destId="{83996D44-0285-4052-83D9-FCD15348A726}" srcOrd="11" destOrd="0" presId="urn:microsoft.com/office/officeart/2009/3/layout/RandomtoResultProcess"/>
    <dgm:cxn modelId="{B5A6DBAB-21AB-4CC4-9BAF-E2C5561F122C}" type="presParOf" srcId="{43AE7E9B-7CED-458C-B31A-FB7B5BAFC406}" destId="{F41B6488-DFCB-4B7C-89BC-BB5B4FC987EF}" srcOrd="12" destOrd="0" presId="urn:microsoft.com/office/officeart/2009/3/layout/RandomtoResultProcess"/>
    <dgm:cxn modelId="{C1C5B15B-526B-435C-A504-E7474BADFC51}" type="presParOf" srcId="{43AE7E9B-7CED-458C-B31A-FB7B5BAFC406}" destId="{7642BBAC-1B59-4282-BDDE-5CD87F724FAB}" srcOrd="13" destOrd="0" presId="urn:microsoft.com/office/officeart/2009/3/layout/RandomtoResultProcess"/>
    <dgm:cxn modelId="{DA2FBE91-4B32-4A25-8123-A0854699F498}" type="presParOf" srcId="{43AE7E9B-7CED-458C-B31A-FB7B5BAFC406}" destId="{DAF9C217-C715-4D23-9B08-9101A3CD8EC1}" srcOrd="14" destOrd="0" presId="urn:microsoft.com/office/officeart/2009/3/layout/RandomtoResultProcess"/>
    <dgm:cxn modelId="{EF763718-5A1F-45A9-A644-10DFE143C2E8}" type="presParOf" srcId="{43AE7E9B-7CED-458C-B31A-FB7B5BAFC406}" destId="{FCB193B0-F947-4A64-8A94-586DFE7CBDC9}" srcOrd="15" destOrd="0" presId="urn:microsoft.com/office/officeart/2009/3/layout/RandomtoResultProcess"/>
    <dgm:cxn modelId="{DD9CD998-5765-465D-87AB-C78677946281}" type="presParOf" srcId="{43AE7E9B-7CED-458C-B31A-FB7B5BAFC406}" destId="{25A6DD31-11EA-4D0B-9D61-03186304423A}" srcOrd="16" destOrd="0" presId="urn:microsoft.com/office/officeart/2009/3/layout/RandomtoResultProcess"/>
    <dgm:cxn modelId="{0F041248-517B-453F-AB08-846F88F0C943}" type="presParOf" srcId="{43AE7E9B-7CED-458C-B31A-FB7B5BAFC406}" destId="{0BBE0088-AFEF-4DA7-9834-452D1222BA26}" srcOrd="17" destOrd="0" presId="urn:microsoft.com/office/officeart/2009/3/layout/RandomtoResultProcess"/>
    <dgm:cxn modelId="{29E6A37C-C0E4-4F7B-B902-7889FAD2C987}" type="presParOf" srcId="{43AE7E9B-7CED-458C-B31A-FB7B5BAFC406}" destId="{9CEC7147-E99B-481D-A537-DD0C73D480E7}" srcOrd="18" destOrd="0" presId="urn:microsoft.com/office/officeart/2009/3/layout/RandomtoResultProcess"/>
    <dgm:cxn modelId="{7118AB55-0BBA-42F9-8E13-AE7DA28764AE}" type="presParOf" srcId="{75EE7D06-8E80-40C3-AFA2-B9C74FD7DBE3}" destId="{D16C774E-3A13-4F06-A05C-E27E20CDB92B}" srcOrd="1" destOrd="0" presId="urn:microsoft.com/office/officeart/2009/3/layout/RandomtoResultProcess"/>
    <dgm:cxn modelId="{B8E6C053-6DCB-4CBF-8A4C-6782299762ED}" type="presParOf" srcId="{D16C774E-3A13-4F06-A05C-E27E20CDB92B}" destId="{D76E0F48-16F9-4230-B99C-CCBFC5411CA8}" srcOrd="0" destOrd="0" presId="urn:microsoft.com/office/officeart/2009/3/layout/RandomtoResultProcess"/>
    <dgm:cxn modelId="{B2AB3145-8D85-48FA-BB35-2807272E0BC1}" type="presParOf" srcId="{D16C774E-3A13-4F06-A05C-E27E20CDB92B}" destId="{66F15B9D-55C2-482B-92C0-AC898EF7B6EE}" srcOrd="1" destOrd="0" presId="urn:microsoft.com/office/officeart/2009/3/layout/RandomtoResultProcess"/>
    <dgm:cxn modelId="{D3884057-7B29-490B-8A37-524E271B5A44}" type="presParOf" srcId="{75EE7D06-8E80-40C3-AFA2-B9C74FD7DBE3}" destId="{D106A93B-292A-42F3-BA0D-607A1A5CB3C1}" srcOrd="2" destOrd="0" presId="urn:microsoft.com/office/officeart/2009/3/layout/RandomtoResultProcess"/>
    <dgm:cxn modelId="{8AE78F6E-D9B5-4621-891A-8FA8830F15F0}" type="presParOf" srcId="{D106A93B-292A-42F3-BA0D-607A1A5CB3C1}" destId="{08A80ABE-C186-4D80-B7CF-708B70102484}" srcOrd="0" destOrd="0" presId="urn:microsoft.com/office/officeart/2009/3/layout/RandomtoResultProcess"/>
    <dgm:cxn modelId="{B2CB1587-B3B5-42EA-8AF7-BBE66E71CE98}" type="presParOf" srcId="{D106A93B-292A-42F3-BA0D-607A1A5CB3C1}" destId="{20C99ED3-BD8F-4EC0-BFE0-F5F8D50E362C}" srcOrd="1" destOrd="0" presId="urn:microsoft.com/office/officeart/2009/3/layout/RandomtoResultProcess"/>
    <dgm:cxn modelId="{869F2A17-CC3D-48ED-8E17-F43246EE2E12}" type="presParOf" srcId="{75EE7D06-8E80-40C3-AFA2-B9C74FD7DBE3}" destId="{ED954DDF-DE44-4E27-9320-5A6C80B43ACB}" srcOrd="3" destOrd="0" presId="urn:microsoft.com/office/officeart/2009/3/layout/RandomtoResultProcess"/>
    <dgm:cxn modelId="{BD0381DD-5468-4990-B0F8-3C2C87616BEB}" type="presParOf" srcId="{ED954DDF-DE44-4E27-9320-5A6C80B43ACB}" destId="{2459F8BE-2997-4FBB-9543-14DF5ADB2C0F}" srcOrd="0" destOrd="0" presId="urn:microsoft.com/office/officeart/2009/3/layout/RandomtoResultProcess"/>
    <dgm:cxn modelId="{D4B63B97-D859-42BC-9EEF-6C77EC047C37}" type="presParOf" srcId="{ED954DDF-DE44-4E27-9320-5A6C80B43ACB}" destId="{A0F14B10-180C-4025-9F69-2EAFC9BC3EE5}" srcOrd="1" destOrd="0" presId="urn:microsoft.com/office/officeart/2009/3/layout/RandomtoResultProcess"/>
    <dgm:cxn modelId="{2163A1C0-F20E-45CB-AD1D-100AE139D48C}" type="presParOf" srcId="{75EE7D06-8E80-40C3-AFA2-B9C74FD7DBE3}" destId="{A9DE5DBB-6DA3-4512-ABBC-7AF095EF45A2}" srcOrd="4" destOrd="0" presId="urn:microsoft.com/office/officeart/2009/3/layout/RandomtoResultProcess"/>
    <dgm:cxn modelId="{287688AE-1A92-456A-BAD8-0B8C9D9623BF}" type="presParOf" srcId="{A9DE5DBB-6DA3-4512-ABBC-7AF095EF45A2}" destId="{ABE002A8-9B92-4628-B3BD-42E288E5651C}" srcOrd="0" destOrd="0" presId="urn:microsoft.com/office/officeart/2009/3/layout/RandomtoResultProcess"/>
    <dgm:cxn modelId="{CE4ADB3B-0C9D-4D82-9C3D-2B5107495536}" type="presParOf" srcId="{A9DE5DBB-6DA3-4512-ABBC-7AF095EF45A2}" destId="{0A67E8D3-3A59-48CA-A474-ACEFC6233C09}" srcOrd="1" destOrd="0" presId="urn:microsoft.com/office/officeart/2009/3/layout/RandomtoResultProcess"/>
    <dgm:cxn modelId="{3BD0497B-9650-4A75-9934-FBDEC080563A}" type="presParOf" srcId="{75EE7D06-8E80-40C3-AFA2-B9C74FD7DBE3}" destId="{6E0412F6-29DA-4A81-A2AA-5C01B1466CB3}" srcOrd="5" destOrd="0" presId="urn:microsoft.com/office/officeart/2009/3/layout/RandomtoResultProcess"/>
    <dgm:cxn modelId="{1E4CC3CD-126A-4EBA-A2E6-DBB17D14A29B}" type="presParOf" srcId="{6E0412F6-29DA-4A81-A2AA-5C01B1466CB3}" destId="{E97BD1B7-49BD-47CA-A8DE-78D2D523DC43}" srcOrd="0" destOrd="0" presId="urn:microsoft.com/office/officeart/2009/3/layout/RandomtoResultProcess"/>
    <dgm:cxn modelId="{6D539C9A-EC6E-4A1B-9B86-1CE112413E04}" type="presParOf" srcId="{6E0412F6-29DA-4A81-A2AA-5C01B1466CB3}" destId="{B92B9E59-55FD-42DF-95AD-1B73F73E0BC5}" srcOrd="1" destOrd="0" presId="urn:microsoft.com/office/officeart/2009/3/layout/RandomtoResultProcess"/>
    <dgm:cxn modelId="{68976F5C-2615-4C9F-8EE2-A5B9D4A6D52E}" type="presParOf" srcId="{75EE7D06-8E80-40C3-AFA2-B9C74FD7DBE3}" destId="{AFC2C799-1650-40EA-BAA4-D72574B244FC}" srcOrd="6" destOrd="0" presId="urn:microsoft.com/office/officeart/2009/3/layout/RandomtoResultProcess"/>
    <dgm:cxn modelId="{FC72ECC1-BDB0-468C-951F-E2C0E2E03750}" type="presParOf" srcId="{AFC2C799-1650-40EA-BAA4-D72574B244FC}" destId="{97CF0C9E-9596-470C-8520-6A690372C215}" srcOrd="0" destOrd="0" presId="urn:microsoft.com/office/officeart/2009/3/layout/RandomtoResultProcess"/>
    <dgm:cxn modelId="{E6F7B82E-AB89-4DCA-819C-00F5B1EDA0E5}" type="presParOf" srcId="{AFC2C799-1650-40EA-BAA4-D72574B244FC}" destId="{3E747520-80D5-48E6-9CE5-E09FAE3A0E33}" srcOrd="1" destOrd="0" presId="urn:microsoft.com/office/officeart/2009/3/layout/RandomtoResultProcess"/>
    <dgm:cxn modelId="{14013C3D-6967-4786-9FC9-58F8AB1631C2}" type="presParOf" srcId="{75EE7D06-8E80-40C3-AFA2-B9C74FD7DBE3}" destId="{F22E9A6A-1D63-4740-830C-A50DE97F4811}" srcOrd="7" destOrd="0" presId="urn:microsoft.com/office/officeart/2009/3/layout/RandomtoResultProcess"/>
    <dgm:cxn modelId="{678A60D1-BB94-4C14-9905-FB9E91F05A9B}" type="presParOf" srcId="{F22E9A6A-1D63-4740-830C-A50DE97F4811}" destId="{85717B08-1431-4C18-B3C9-45AE7220682C}" srcOrd="0" destOrd="0" presId="urn:microsoft.com/office/officeart/2009/3/layout/RandomtoResultProcess"/>
    <dgm:cxn modelId="{B3BFA54D-0368-42F3-8B97-3444AACC8FA3}" type="presParOf" srcId="{F22E9A6A-1D63-4740-830C-A50DE97F4811}" destId="{E2627D73-D897-4999-A5F6-8318859EFA4A}" srcOrd="1" destOrd="0" presId="urn:microsoft.com/office/officeart/2009/3/layout/RandomtoResultProcess"/>
    <dgm:cxn modelId="{458D5770-BF04-4859-B215-803C0C0453B6}" type="presParOf" srcId="{75EE7D06-8E80-40C3-AFA2-B9C74FD7DBE3}" destId="{EE102C9A-4A07-4BB7-BBEC-0DFDD33DE69C}" srcOrd="8" destOrd="0" presId="urn:microsoft.com/office/officeart/2009/3/layout/RandomtoResultProcess"/>
    <dgm:cxn modelId="{1F5D73A7-6894-4E3C-962C-A14C7FF33F9A}" type="presParOf" srcId="{EE102C9A-4A07-4BB7-BBEC-0DFDD33DE69C}" destId="{B3304620-6466-4B22-B634-548A92F03A74}" srcOrd="0" destOrd="0" presId="urn:microsoft.com/office/officeart/2009/3/layout/RandomtoResultProcess"/>
    <dgm:cxn modelId="{AF98F576-B36B-434C-B0F0-EC16E46867C1}" type="presParOf" srcId="{EE102C9A-4A07-4BB7-BBEC-0DFDD33DE69C}" destId="{9749D0A9-C9A6-43C0-8556-ABF0907A525F}" srcOrd="1" destOrd="0" presId="urn:microsoft.com/office/officeart/2009/3/layout/RandomtoResultProcess"/>
    <dgm:cxn modelId="{0E9F9E22-F929-48E4-9E57-1B6E6CAD7B06}" type="presParOf" srcId="{75EE7D06-8E80-40C3-AFA2-B9C74FD7DBE3}" destId="{15512021-C107-49CF-B324-3557FE5E3F2E}" srcOrd="9" destOrd="0" presId="urn:microsoft.com/office/officeart/2009/3/layout/RandomtoResultProcess"/>
    <dgm:cxn modelId="{3C4DDC1B-555F-41FF-9A22-4E90520CADD8}" type="presParOf" srcId="{15512021-C107-49CF-B324-3557FE5E3F2E}" destId="{36075861-B07F-4ACF-8E0D-DED790831A2C}" srcOrd="0" destOrd="0" presId="urn:microsoft.com/office/officeart/2009/3/layout/RandomtoResultProcess"/>
    <dgm:cxn modelId="{1D10F6A1-E64F-4F82-A023-90066B536B8C}" type="presParOf" srcId="{15512021-C107-49CF-B324-3557FE5E3F2E}" destId="{8E385E62-9247-43F0-907D-78DCF114E08C}" srcOrd="1" destOrd="0" presId="urn:microsoft.com/office/officeart/2009/3/layout/RandomtoResultProcess"/>
    <dgm:cxn modelId="{BAB34EC5-415C-43A3-9D7F-5C4DFD7E792C}" type="presParOf" srcId="{75EE7D06-8E80-40C3-AFA2-B9C74FD7DBE3}" destId="{99553D07-D107-41D9-B049-B0C6B0FBB0BF}" srcOrd="10" destOrd="0" presId="urn:microsoft.com/office/officeart/2009/3/layout/RandomtoResultProcess"/>
    <dgm:cxn modelId="{288C1E79-CC86-42D6-9065-762BB6ABFF7E}" type="presParOf" srcId="{99553D07-D107-41D9-B049-B0C6B0FBB0BF}" destId="{C89029F8-5730-48D6-BA5F-C808B952D841}" srcOrd="0" destOrd="0" presId="urn:microsoft.com/office/officeart/2009/3/layout/RandomtoResultProcess"/>
    <dgm:cxn modelId="{53E8C7AB-E481-4D64-AE3D-7B7676D8AF91}" type="presParOf" srcId="{99553D07-D107-41D9-B049-B0C6B0FBB0BF}" destId="{6E9C330F-C904-4AE0-85F1-52662FEC0AA4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689CDD-21FF-402D-A3B5-238A44A432FE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B81D8EA7-EC78-46C1-AC51-401AC9994E1A}">
      <dgm:prSet phldrT="[Texto]" custT="1"/>
      <dgm:spPr/>
      <dgm:t>
        <a:bodyPr/>
        <a:lstStyle/>
        <a:p>
          <a:r>
            <a:rPr lang="es-ES" sz="1600" b="1" dirty="0" smtClean="0"/>
            <a:t>Principios Gobernanza</a:t>
          </a:r>
          <a:endParaRPr lang="es-ES" sz="1600" b="1" dirty="0"/>
        </a:p>
      </dgm:t>
    </dgm:pt>
    <dgm:pt modelId="{5AF0FFF4-7F90-4707-986B-85C7990CE0D9}" type="parTrans" cxnId="{FC0AD8DE-7807-4A63-8D90-B3228BDC36E6}">
      <dgm:prSet/>
      <dgm:spPr/>
      <dgm:t>
        <a:bodyPr/>
        <a:lstStyle/>
        <a:p>
          <a:endParaRPr lang="es-ES" b="1"/>
        </a:p>
      </dgm:t>
    </dgm:pt>
    <dgm:pt modelId="{94D2D874-5A3A-4832-99FD-014E36221E78}" type="sibTrans" cxnId="{FC0AD8DE-7807-4A63-8D90-B3228BDC36E6}">
      <dgm:prSet/>
      <dgm:spPr/>
      <dgm:t>
        <a:bodyPr/>
        <a:lstStyle/>
        <a:p>
          <a:endParaRPr lang="es-ES" b="1"/>
        </a:p>
      </dgm:t>
    </dgm:pt>
    <dgm:pt modelId="{26085F96-E5AB-4FCA-A0A5-6E955B4E4D1F}">
      <dgm:prSet phldrT="[Texto]" custT="1"/>
      <dgm:spPr/>
      <dgm:t>
        <a:bodyPr/>
        <a:lstStyle/>
        <a:p>
          <a:r>
            <a:rPr lang="es-ES" sz="1100" b="1" dirty="0" smtClean="0"/>
            <a:t>Indicadores</a:t>
          </a:r>
          <a:endParaRPr lang="es-ES" sz="1100" b="1" dirty="0"/>
        </a:p>
      </dgm:t>
    </dgm:pt>
    <dgm:pt modelId="{9A7F8EC8-CD4E-48F7-AA71-4CC8928F429E}" type="parTrans" cxnId="{5FA4FD6E-5858-4EF8-99F3-2FA7CE345C31}">
      <dgm:prSet/>
      <dgm:spPr/>
      <dgm:t>
        <a:bodyPr/>
        <a:lstStyle/>
        <a:p>
          <a:endParaRPr lang="es-ES" b="1"/>
        </a:p>
      </dgm:t>
    </dgm:pt>
    <dgm:pt modelId="{1E82C8EE-E5E6-411B-9FFC-4906CFE30904}" type="sibTrans" cxnId="{5FA4FD6E-5858-4EF8-99F3-2FA7CE345C31}">
      <dgm:prSet/>
      <dgm:spPr/>
      <dgm:t>
        <a:bodyPr/>
        <a:lstStyle/>
        <a:p>
          <a:endParaRPr lang="es-ES" b="1"/>
        </a:p>
      </dgm:t>
    </dgm:pt>
    <dgm:pt modelId="{75ED7083-BC7C-45FD-9050-5861397C406A}">
      <dgm:prSet phldrT="[Texto]" custT="1"/>
      <dgm:spPr/>
      <dgm:t>
        <a:bodyPr/>
        <a:lstStyle/>
        <a:p>
          <a:r>
            <a:rPr lang="es-ES" sz="1400" b="1" dirty="0" smtClean="0"/>
            <a:t>Prácticas</a:t>
          </a:r>
          <a:endParaRPr lang="es-ES" sz="1400" b="1" dirty="0"/>
        </a:p>
      </dgm:t>
    </dgm:pt>
    <dgm:pt modelId="{C593AECF-7009-471B-BD0F-66A37F8FE59D}" type="parTrans" cxnId="{73AFE350-7DF0-4E09-91BF-46DB60E06F29}">
      <dgm:prSet/>
      <dgm:spPr/>
      <dgm:t>
        <a:bodyPr/>
        <a:lstStyle/>
        <a:p>
          <a:endParaRPr lang="es-ES" b="1"/>
        </a:p>
      </dgm:t>
    </dgm:pt>
    <dgm:pt modelId="{50CA1DFF-312D-497C-9921-17AA6D4017EE}" type="sibTrans" cxnId="{73AFE350-7DF0-4E09-91BF-46DB60E06F29}">
      <dgm:prSet/>
      <dgm:spPr/>
      <dgm:t>
        <a:bodyPr/>
        <a:lstStyle/>
        <a:p>
          <a:endParaRPr lang="es-ES" b="1"/>
        </a:p>
      </dgm:t>
    </dgm:pt>
    <dgm:pt modelId="{52AA8F0C-A001-41AE-993A-4169E223D039}" type="pres">
      <dgm:prSet presAssocID="{64689CDD-21FF-402D-A3B5-238A44A432F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AF9CFD2-1E27-4C57-8BBB-60832BFBE6B3}" type="pres">
      <dgm:prSet presAssocID="{B81D8EA7-EC78-46C1-AC51-401AC9994E1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893B2F-86BD-4D09-A67D-A912BC009CBA}" type="pres">
      <dgm:prSet presAssocID="{B81D8EA7-EC78-46C1-AC51-401AC9994E1A}" presName="gear1srcNode" presStyleLbl="node1" presStyleIdx="0" presStyleCnt="3"/>
      <dgm:spPr/>
      <dgm:t>
        <a:bodyPr/>
        <a:lstStyle/>
        <a:p>
          <a:endParaRPr lang="es-ES"/>
        </a:p>
      </dgm:t>
    </dgm:pt>
    <dgm:pt modelId="{A18AE852-C690-4422-89A4-8A3B09EE451C}" type="pres">
      <dgm:prSet presAssocID="{B81D8EA7-EC78-46C1-AC51-401AC9994E1A}" presName="gear1dstNode" presStyleLbl="node1" presStyleIdx="0" presStyleCnt="3"/>
      <dgm:spPr/>
      <dgm:t>
        <a:bodyPr/>
        <a:lstStyle/>
        <a:p>
          <a:endParaRPr lang="es-ES"/>
        </a:p>
      </dgm:t>
    </dgm:pt>
    <dgm:pt modelId="{DFAFF892-98FE-4EEE-95AE-C54632FB60C6}" type="pres">
      <dgm:prSet presAssocID="{26085F96-E5AB-4FCA-A0A5-6E955B4E4D1F}" presName="gear2" presStyleLbl="node1" presStyleIdx="1" presStyleCnt="3" custScaleX="115119" custScaleY="11404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E3806A-8B44-4644-9210-51A735B97FB7}" type="pres">
      <dgm:prSet presAssocID="{26085F96-E5AB-4FCA-A0A5-6E955B4E4D1F}" presName="gear2srcNode" presStyleLbl="node1" presStyleIdx="1" presStyleCnt="3"/>
      <dgm:spPr/>
      <dgm:t>
        <a:bodyPr/>
        <a:lstStyle/>
        <a:p>
          <a:endParaRPr lang="es-ES"/>
        </a:p>
      </dgm:t>
    </dgm:pt>
    <dgm:pt modelId="{0F7DEA83-4097-468E-B443-3BFC9FF76017}" type="pres">
      <dgm:prSet presAssocID="{26085F96-E5AB-4FCA-A0A5-6E955B4E4D1F}" presName="gear2dstNode" presStyleLbl="node1" presStyleIdx="1" presStyleCnt="3"/>
      <dgm:spPr/>
      <dgm:t>
        <a:bodyPr/>
        <a:lstStyle/>
        <a:p>
          <a:endParaRPr lang="es-ES"/>
        </a:p>
      </dgm:t>
    </dgm:pt>
    <dgm:pt modelId="{2ADD31DD-26FA-4265-AFE9-2DC7FEF94479}" type="pres">
      <dgm:prSet presAssocID="{75ED7083-BC7C-45FD-9050-5861397C406A}" presName="gear3" presStyleLbl="node1" presStyleIdx="2" presStyleCnt="3"/>
      <dgm:spPr/>
      <dgm:t>
        <a:bodyPr/>
        <a:lstStyle/>
        <a:p>
          <a:endParaRPr lang="es-ES"/>
        </a:p>
      </dgm:t>
    </dgm:pt>
    <dgm:pt modelId="{6735DEC1-5EFE-4319-A15A-6E98DEF6E77D}" type="pres">
      <dgm:prSet presAssocID="{75ED7083-BC7C-45FD-9050-5861397C406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A42171-D57C-48CB-8BBF-6F82F83EB339}" type="pres">
      <dgm:prSet presAssocID="{75ED7083-BC7C-45FD-9050-5861397C406A}" presName="gear3srcNode" presStyleLbl="node1" presStyleIdx="2" presStyleCnt="3"/>
      <dgm:spPr/>
      <dgm:t>
        <a:bodyPr/>
        <a:lstStyle/>
        <a:p>
          <a:endParaRPr lang="es-ES"/>
        </a:p>
      </dgm:t>
    </dgm:pt>
    <dgm:pt modelId="{6FAD31A4-69CE-40F5-8306-A6A1CC2A19A0}" type="pres">
      <dgm:prSet presAssocID="{75ED7083-BC7C-45FD-9050-5861397C406A}" presName="gear3dstNode" presStyleLbl="node1" presStyleIdx="2" presStyleCnt="3"/>
      <dgm:spPr/>
      <dgm:t>
        <a:bodyPr/>
        <a:lstStyle/>
        <a:p>
          <a:endParaRPr lang="es-ES"/>
        </a:p>
      </dgm:t>
    </dgm:pt>
    <dgm:pt modelId="{5BDC9EA5-D4D5-49D2-85F5-5D3FF0544836}" type="pres">
      <dgm:prSet presAssocID="{94D2D874-5A3A-4832-99FD-014E36221E78}" presName="connector1" presStyleLbl="sibTrans2D1" presStyleIdx="0" presStyleCnt="3"/>
      <dgm:spPr/>
      <dgm:t>
        <a:bodyPr/>
        <a:lstStyle/>
        <a:p>
          <a:endParaRPr lang="es-ES"/>
        </a:p>
      </dgm:t>
    </dgm:pt>
    <dgm:pt modelId="{49C8A888-5314-40A6-8430-BDED3ACF6103}" type="pres">
      <dgm:prSet presAssocID="{1E82C8EE-E5E6-411B-9FFC-4906CFE30904}" presName="connector2" presStyleLbl="sibTrans2D1" presStyleIdx="1" presStyleCnt="3"/>
      <dgm:spPr/>
      <dgm:t>
        <a:bodyPr/>
        <a:lstStyle/>
        <a:p>
          <a:endParaRPr lang="es-ES"/>
        </a:p>
      </dgm:t>
    </dgm:pt>
    <dgm:pt modelId="{78CDD011-7199-46C4-888C-6D285A79AA7B}" type="pres">
      <dgm:prSet presAssocID="{50CA1DFF-312D-497C-9921-17AA6D4017EE}" presName="connector3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76BDE0D1-BC8D-4E3C-86F2-8A793A40F3AA}" type="presOf" srcId="{1E82C8EE-E5E6-411B-9FFC-4906CFE30904}" destId="{49C8A888-5314-40A6-8430-BDED3ACF6103}" srcOrd="0" destOrd="0" presId="urn:microsoft.com/office/officeart/2005/8/layout/gear1"/>
    <dgm:cxn modelId="{651DA7D8-BBCA-4A98-9828-119EFBD2A484}" type="presOf" srcId="{75ED7083-BC7C-45FD-9050-5861397C406A}" destId="{6FAD31A4-69CE-40F5-8306-A6A1CC2A19A0}" srcOrd="3" destOrd="0" presId="urn:microsoft.com/office/officeart/2005/8/layout/gear1"/>
    <dgm:cxn modelId="{48FB8740-2727-4329-9F44-06FB0CBA611E}" type="presOf" srcId="{B81D8EA7-EC78-46C1-AC51-401AC9994E1A}" destId="{48893B2F-86BD-4D09-A67D-A912BC009CBA}" srcOrd="1" destOrd="0" presId="urn:microsoft.com/office/officeart/2005/8/layout/gear1"/>
    <dgm:cxn modelId="{FC0AD8DE-7807-4A63-8D90-B3228BDC36E6}" srcId="{64689CDD-21FF-402D-A3B5-238A44A432FE}" destId="{B81D8EA7-EC78-46C1-AC51-401AC9994E1A}" srcOrd="0" destOrd="0" parTransId="{5AF0FFF4-7F90-4707-986B-85C7990CE0D9}" sibTransId="{94D2D874-5A3A-4832-99FD-014E36221E78}"/>
    <dgm:cxn modelId="{73AFE350-7DF0-4E09-91BF-46DB60E06F29}" srcId="{64689CDD-21FF-402D-A3B5-238A44A432FE}" destId="{75ED7083-BC7C-45FD-9050-5861397C406A}" srcOrd="2" destOrd="0" parTransId="{C593AECF-7009-471B-BD0F-66A37F8FE59D}" sibTransId="{50CA1DFF-312D-497C-9921-17AA6D4017EE}"/>
    <dgm:cxn modelId="{712874D3-379A-4207-9E24-D359CD9085C8}" type="presOf" srcId="{26085F96-E5AB-4FCA-A0A5-6E955B4E4D1F}" destId="{DFAFF892-98FE-4EEE-95AE-C54632FB60C6}" srcOrd="0" destOrd="0" presId="urn:microsoft.com/office/officeart/2005/8/layout/gear1"/>
    <dgm:cxn modelId="{472A7659-A094-442D-8B4A-B03BA86BBCDA}" type="presOf" srcId="{50CA1DFF-312D-497C-9921-17AA6D4017EE}" destId="{78CDD011-7199-46C4-888C-6D285A79AA7B}" srcOrd="0" destOrd="0" presId="urn:microsoft.com/office/officeart/2005/8/layout/gear1"/>
    <dgm:cxn modelId="{E3DD7DF9-044F-448F-8013-7F30A6653F9F}" type="presOf" srcId="{75ED7083-BC7C-45FD-9050-5861397C406A}" destId="{6735DEC1-5EFE-4319-A15A-6E98DEF6E77D}" srcOrd="1" destOrd="0" presId="urn:microsoft.com/office/officeart/2005/8/layout/gear1"/>
    <dgm:cxn modelId="{8983F078-2530-4D1A-881D-89CCF2A4F48B}" type="presOf" srcId="{75ED7083-BC7C-45FD-9050-5861397C406A}" destId="{C7A42171-D57C-48CB-8BBF-6F82F83EB339}" srcOrd="2" destOrd="0" presId="urn:microsoft.com/office/officeart/2005/8/layout/gear1"/>
    <dgm:cxn modelId="{DBC26DB1-05D0-4DA0-8754-25DBBB59D5B8}" type="presOf" srcId="{B81D8EA7-EC78-46C1-AC51-401AC9994E1A}" destId="{5AF9CFD2-1E27-4C57-8BBB-60832BFBE6B3}" srcOrd="0" destOrd="0" presId="urn:microsoft.com/office/officeart/2005/8/layout/gear1"/>
    <dgm:cxn modelId="{5FA4FD6E-5858-4EF8-99F3-2FA7CE345C31}" srcId="{64689CDD-21FF-402D-A3B5-238A44A432FE}" destId="{26085F96-E5AB-4FCA-A0A5-6E955B4E4D1F}" srcOrd="1" destOrd="0" parTransId="{9A7F8EC8-CD4E-48F7-AA71-4CC8928F429E}" sibTransId="{1E82C8EE-E5E6-411B-9FFC-4906CFE30904}"/>
    <dgm:cxn modelId="{4A623BFC-CCBB-4EAD-9B9A-4CDF8EF76C87}" type="presOf" srcId="{26085F96-E5AB-4FCA-A0A5-6E955B4E4D1F}" destId="{0F7DEA83-4097-468E-B443-3BFC9FF76017}" srcOrd="2" destOrd="0" presId="urn:microsoft.com/office/officeart/2005/8/layout/gear1"/>
    <dgm:cxn modelId="{8BCD2FEC-5DFD-4CEF-8888-274E45DAD058}" type="presOf" srcId="{75ED7083-BC7C-45FD-9050-5861397C406A}" destId="{2ADD31DD-26FA-4265-AFE9-2DC7FEF94479}" srcOrd="0" destOrd="0" presId="urn:microsoft.com/office/officeart/2005/8/layout/gear1"/>
    <dgm:cxn modelId="{10DB2C08-9758-4F37-ADFF-1CD70C1AE401}" type="presOf" srcId="{26085F96-E5AB-4FCA-A0A5-6E955B4E4D1F}" destId="{63E3806A-8B44-4644-9210-51A735B97FB7}" srcOrd="1" destOrd="0" presId="urn:microsoft.com/office/officeart/2005/8/layout/gear1"/>
    <dgm:cxn modelId="{42542DB5-AFD0-4DBF-B197-BCAB17D4BF1B}" type="presOf" srcId="{94D2D874-5A3A-4832-99FD-014E36221E78}" destId="{5BDC9EA5-D4D5-49D2-85F5-5D3FF0544836}" srcOrd="0" destOrd="0" presId="urn:microsoft.com/office/officeart/2005/8/layout/gear1"/>
    <dgm:cxn modelId="{7C473820-5814-4372-AD3B-5DB598782896}" type="presOf" srcId="{B81D8EA7-EC78-46C1-AC51-401AC9994E1A}" destId="{A18AE852-C690-4422-89A4-8A3B09EE451C}" srcOrd="2" destOrd="0" presId="urn:microsoft.com/office/officeart/2005/8/layout/gear1"/>
    <dgm:cxn modelId="{8122D1E3-921D-4FB7-9CC2-DF00619AAC13}" type="presOf" srcId="{64689CDD-21FF-402D-A3B5-238A44A432FE}" destId="{52AA8F0C-A001-41AE-993A-4169E223D039}" srcOrd="0" destOrd="0" presId="urn:microsoft.com/office/officeart/2005/8/layout/gear1"/>
    <dgm:cxn modelId="{35C78D8B-1E14-496E-B458-2379152DE1BD}" type="presParOf" srcId="{52AA8F0C-A001-41AE-993A-4169E223D039}" destId="{5AF9CFD2-1E27-4C57-8BBB-60832BFBE6B3}" srcOrd="0" destOrd="0" presId="urn:microsoft.com/office/officeart/2005/8/layout/gear1"/>
    <dgm:cxn modelId="{300B913A-4A09-4E84-BA2E-904A7DA56413}" type="presParOf" srcId="{52AA8F0C-A001-41AE-993A-4169E223D039}" destId="{48893B2F-86BD-4D09-A67D-A912BC009CBA}" srcOrd="1" destOrd="0" presId="urn:microsoft.com/office/officeart/2005/8/layout/gear1"/>
    <dgm:cxn modelId="{407BC93D-0CC9-4DFF-93E7-DC5620A69EDE}" type="presParOf" srcId="{52AA8F0C-A001-41AE-993A-4169E223D039}" destId="{A18AE852-C690-4422-89A4-8A3B09EE451C}" srcOrd="2" destOrd="0" presId="urn:microsoft.com/office/officeart/2005/8/layout/gear1"/>
    <dgm:cxn modelId="{D612BA2D-2F19-4635-A51A-841C5B327471}" type="presParOf" srcId="{52AA8F0C-A001-41AE-993A-4169E223D039}" destId="{DFAFF892-98FE-4EEE-95AE-C54632FB60C6}" srcOrd="3" destOrd="0" presId="urn:microsoft.com/office/officeart/2005/8/layout/gear1"/>
    <dgm:cxn modelId="{88E73516-3B56-4F44-B230-9B829E6BF1A3}" type="presParOf" srcId="{52AA8F0C-A001-41AE-993A-4169E223D039}" destId="{63E3806A-8B44-4644-9210-51A735B97FB7}" srcOrd="4" destOrd="0" presId="urn:microsoft.com/office/officeart/2005/8/layout/gear1"/>
    <dgm:cxn modelId="{B73138E8-AEC1-46DB-A120-EC1549E3E11B}" type="presParOf" srcId="{52AA8F0C-A001-41AE-993A-4169E223D039}" destId="{0F7DEA83-4097-468E-B443-3BFC9FF76017}" srcOrd="5" destOrd="0" presId="urn:microsoft.com/office/officeart/2005/8/layout/gear1"/>
    <dgm:cxn modelId="{E37910B6-FE76-4EEF-B27F-FCB086387AA0}" type="presParOf" srcId="{52AA8F0C-A001-41AE-993A-4169E223D039}" destId="{2ADD31DD-26FA-4265-AFE9-2DC7FEF94479}" srcOrd="6" destOrd="0" presId="urn:microsoft.com/office/officeart/2005/8/layout/gear1"/>
    <dgm:cxn modelId="{448E8BE0-04A6-4DA4-80BC-6CC81E1421A0}" type="presParOf" srcId="{52AA8F0C-A001-41AE-993A-4169E223D039}" destId="{6735DEC1-5EFE-4319-A15A-6E98DEF6E77D}" srcOrd="7" destOrd="0" presId="urn:microsoft.com/office/officeart/2005/8/layout/gear1"/>
    <dgm:cxn modelId="{2E4239EC-371F-4097-8EC7-1E1EDB9B3666}" type="presParOf" srcId="{52AA8F0C-A001-41AE-993A-4169E223D039}" destId="{C7A42171-D57C-48CB-8BBF-6F82F83EB339}" srcOrd="8" destOrd="0" presId="urn:microsoft.com/office/officeart/2005/8/layout/gear1"/>
    <dgm:cxn modelId="{CA94F696-2C43-41FC-B2B4-1584B735615F}" type="presParOf" srcId="{52AA8F0C-A001-41AE-993A-4169E223D039}" destId="{6FAD31A4-69CE-40F5-8306-A6A1CC2A19A0}" srcOrd="9" destOrd="0" presId="urn:microsoft.com/office/officeart/2005/8/layout/gear1"/>
    <dgm:cxn modelId="{9A21B20B-B73D-41EE-9498-67122E43687D}" type="presParOf" srcId="{52AA8F0C-A001-41AE-993A-4169E223D039}" destId="{5BDC9EA5-D4D5-49D2-85F5-5D3FF0544836}" srcOrd="10" destOrd="0" presId="urn:microsoft.com/office/officeart/2005/8/layout/gear1"/>
    <dgm:cxn modelId="{36CCA038-A46C-4DB6-B140-1EE6047A359C}" type="presParOf" srcId="{52AA8F0C-A001-41AE-993A-4169E223D039}" destId="{49C8A888-5314-40A6-8430-BDED3ACF6103}" srcOrd="11" destOrd="0" presId="urn:microsoft.com/office/officeart/2005/8/layout/gear1"/>
    <dgm:cxn modelId="{6656AAA7-3AB8-4C79-9418-9835E37DF076}" type="presParOf" srcId="{52AA8F0C-A001-41AE-993A-4169E223D039}" destId="{78CDD011-7199-46C4-888C-6D285A79AA7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5DA11E-AB21-4E16-B062-29AF78959A32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8F10AA9-50DE-4540-B32A-58DF7A6B84DB}">
      <dgm:prSet phldrT="[Texto]"/>
      <dgm:spPr/>
      <dgm:t>
        <a:bodyPr/>
        <a:lstStyle/>
        <a:p>
          <a:r>
            <a:rPr lang="es-ES" b="1" dirty="0" smtClean="0"/>
            <a:t>36 indicadores</a:t>
          </a:r>
          <a:endParaRPr lang="es-ES" b="1" dirty="0"/>
        </a:p>
      </dgm:t>
    </dgm:pt>
    <dgm:pt modelId="{98AD123E-F7B1-41AD-9C27-D8B87E7DA5DC}" type="parTrans" cxnId="{E979A892-772F-4512-9F9A-7A1C41B7845C}">
      <dgm:prSet/>
      <dgm:spPr/>
      <dgm:t>
        <a:bodyPr/>
        <a:lstStyle/>
        <a:p>
          <a:endParaRPr lang="es-ES" b="1"/>
        </a:p>
      </dgm:t>
    </dgm:pt>
    <dgm:pt modelId="{2C9BE906-FF94-4D58-8749-B2A4A9C3E948}" type="sibTrans" cxnId="{E979A892-772F-4512-9F9A-7A1C41B7845C}">
      <dgm:prSet/>
      <dgm:spPr/>
      <dgm:t>
        <a:bodyPr/>
        <a:lstStyle/>
        <a:p>
          <a:endParaRPr lang="es-ES" b="1"/>
        </a:p>
      </dgm:t>
    </dgm:pt>
    <dgm:pt modelId="{98427666-ED11-49FB-A6C1-E953FE3E0646}">
      <dgm:prSet phldrT="[Texto]"/>
      <dgm:spPr/>
      <dgm:t>
        <a:bodyPr/>
        <a:lstStyle/>
        <a:p>
          <a:r>
            <a:rPr lang="es-ES" b="1" dirty="0" smtClean="0"/>
            <a:t>Lista verificación</a:t>
          </a:r>
          <a:endParaRPr lang="es-ES" b="1" dirty="0"/>
        </a:p>
      </dgm:t>
    </dgm:pt>
    <dgm:pt modelId="{A95C596A-3F4E-48E1-8F5A-36907B124F89}" type="parTrans" cxnId="{298B81A5-E7E9-444C-B620-19DE297F316B}">
      <dgm:prSet/>
      <dgm:spPr/>
      <dgm:t>
        <a:bodyPr/>
        <a:lstStyle/>
        <a:p>
          <a:endParaRPr lang="es-ES" b="1"/>
        </a:p>
      </dgm:t>
    </dgm:pt>
    <dgm:pt modelId="{FDA38FFB-9267-4AA1-8842-2AE225AA60EC}" type="sibTrans" cxnId="{298B81A5-E7E9-444C-B620-19DE297F316B}">
      <dgm:prSet/>
      <dgm:spPr/>
      <dgm:t>
        <a:bodyPr/>
        <a:lstStyle/>
        <a:p>
          <a:endParaRPr lang="es-ES" b="1"/>
        </a:p>
      </dgm:t>
    </dgm:pt>
    <dgm:pt modelId="{58DD513E-73E8-4F50-A067-C5C117361704}">
      <dgm:prSet phldrT="[Texto]"/>
      <dgm:spPr/>
      <dgm:t>
        <a:bodyPr/>
        <a:lstStyle/>
        <a:p>
          <a:r>
            <a:rPr lang="es-ES" b="1" dirty="0" smtClean="0"/>
            <a:t>Diálogo</a:t>
          </a:r>
          <a:endParaRPr lang="es-ES" b="1" dirty="0"/>
        </a:p>
      </dgm:t>
    </dgm:pt>
    <dgm:pt modelId="{BD2AF866-D146-40C4-9BBD-66118504EA59}" type="parTrans" cxnId="{25AA258D-34A9-4800-AA06-C7EF1CAB8500}">
      <dgm:prSet/>
      <dgm:spPr/>
      <dgm:t>
        <a:bodyPr/>
        <a:lstStyle/>
        <a:p>
          <a:endParaRPr lang="es-ES" b="1"/>
        </a:p>
      </dgm:t>
    </dgm:pt>
    <dgm:pt modelId="{EB61CD3A-5862-46A9-B7AC-999E38134927}" type="sibTrans" cxnId="{25AA258D-34A9-4800-AA06-C7EF1CAB8500}">
      <dgm:prSet/>
      <dgm:spPr/>
      <dgm:t>
        <a:bodyPr/>
        <a:lstStyle/>
        <a:p>
          <a:endParaRPr lang="es-ES" b="1"/>
        </a:p>
      </dgm:t>
    </dgm:pt>
    <dgm:pt modelId="{F3918412-8A2B-4302-B482-3AEACBE5EAF7}">
      <dgm:prSet phldrT="[Texto]"/>
      <dgm:spPr/>
      <dgm:t>
        <a:bodyPr/>
        <a:lstStyle/>
        <a:p>
          <a:r>
            <a:rPr lang="es-ES" b="1" dirty="0" smtClean="0"/>
            <a:t>Gobernanza del Agua</a:t>
          </a:r>
          <a:endParaRPr lang="es-ES" b="1" dirty="0"/>
        </a:p>
      </dgm:t>
    </dgm:pt>
    <dgm:pt modelId="{DA8A04AE-45C4-44B2-A178-03CFB8B3D363}" type="parTrans" cxnId="{FF69E13A-798C-41F1-A69B-049B82BBF362}">
      <dgm:prSet/>
      <dgm:spPr/>
      <dgm:t>
        <a:bodyPr/>
        <a:lstStyle/>
        <a:p>
          <a:endParaRPr lang="es-ES" b="1"/>
        </a:p>
      </dgm:t>
    </dgm:pt>
    <dgm:pt modelId="{E6518FFA-1253-4806-823D-1F6A72B978C7}" type="sibTrans" cxnId="{FF69E13A-798C-41F1-A69B-049B82BBF362}">
      <dgm:prSet/>
      <dgm:spPr/>
      <dgm:t>
        <a:bodyPr/>
        <a:lstStyle/>
        <a:p>
          <a:endParaRPr lang="es-ES" b="1"/>
        </a:p>
      </dgm:t>
    </dgm:pt>
    <dgm:pt modelId="{0BF335B5-15DD-4FA9-B23A-C653C8214204}" type="pres">
      <dgm:prSet presAssocID="{945DA11E-AB21-4E16-B062-29AF78959A3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5F78DED-A833-4B68-8729-3FDB1A8190C5}" type="pres">
      <dgm:prSet presAssocID="{945DA11E-AB21-4E16-B062-29AF78959A32}" presName="ellipse" presStyleLbl="trBgShp" presStyleIdx="0" presStyleCnt="1"/>
      <dgm:spPr/>
    </dgm:pt>
    <dgm:pt modelId="{82B70ACE-1385-47AD-A2ED-B930667CCB5E}" type="pres">
      <dgm:prSet presAssocID="{945DA11E-AB21-4E16-B062-29AF78959A32}" presName="arrow1" presStyleLbl="fgShp" presStyleIdx="0" presStyleCnt="1"/>
      <dgm:spPr/>
    </dgm:pt>
    <dgm:pt modelId="{CC69645A-AB76-4649-8532-3F12220C21B2}" type="pres">
      <dgm:prSet presAssocID="{945DA11E-AB21-4E16-B062-29AF78959A32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0B1733-92A0-437E-84A7-7DC2B9DC8783}" type="pres">
      <dgm:prSet presAssocID="{98427666-ED11-49FB-A6C1-E953FE3E0646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817CE1-06AA-480C-B767-2032D4BC9B3F}" type="pres">
      <dgm:prSet presAssocID="{58DD513E-73E8-4F50-A067-C5C117361704}" presName="item2" presStyleLbl="node1" presStyleIdx="1" presStyleCnt="3" custLinFactNeighborX="-2312" custLinFactNeighborY="-138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CFCED2-9CDC-4F1D-B7B3-E557EBC997E1}" type="pres">
      <dgm:prSet presAssocID="{F3918412-8A2B-4302-B482-3AEACBE5EAF7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0C1FF8-3E69-4963-9F83-53E88C076575}" type="pres">
      <dgm:prSet presAssocID="{945DA11E-AB21-4E16-B062-29AF78959A32}" presName="funnel" presStyleLbl="trAlignAcc1" presStyleIdx="0" presStyleCnt="1"/>
      <dgm:spPr/>
    </dgm:pt>
  </dgm:ptLst>
  <dgm:cxnLst>
    <dgm:cxn modelId="{E979A892-772F-4512-9F9A-7A1C41B7845C}" srcId="{945DA11E-AB21-4E16-B062-29AF78959A32}" destId="{98F10AA9-50DE-4540-B32A-58DF7A6B84DB}" srcOrd="0" destOrd="0" parTransId="{98AD123E-F7B1-41AD-9C27-D8B87E7DA5DC}" sibTransId="{2C9BE906-FF94-4D58-8749-B2A4A9C3E948}"/>
    <dgm:cxn modelId="{33B15F1B-7E9B-49C2-BC64-C71410352837}" type="presOf" srcId="{F3918412-8A2B-4302-B482-3AEACBE5EAF7}" destId="{CC69645A-AB76-4649-8532-3F12220C21B2}" srcOrd="0" destOrd="0" presId="urn:microsoft.com/office/officeart/2005/8/layout/funnel1"/>
    <dgm:cxn modelId="{9D248F31-F777-40D2-8AE7-C4E28C78BC40}" type="presOf" srcId="{945DA11E-AB21-4E16-B062-29AF78959A32}" destId="{0BF335B5-15DD-4FA9-B23A-C653C8214204}" srcOrd="0" destOrd="0" presId="urn:microsoft.com/office/officeart/2005/8/layout/funnel1"/>
    <dgm:cxn modelId="{25AA258D-34A9-4800-AA06-C7EF1CAB8500}" srcId="{945DA11E-AB21-4E16-B062-29AF78959A32}" destId="{58DD513E-73E8-4F50-A067-C5C117361704}" srcOrd="2" destOrd="0" parTransId="{BD2AF866-D146-40C4-9BBD-66118504EA59}" sibTransId="{EB61CD3A-5862-46A9-B7AC-999E38134927}"/>
    <dgm:cxn modelId="{298B81A5-E7E9-444C-B620-19DE297F316B}" srcId="{945DA11E-AB21-4E16-B062-29AF78959A32}" destId="{98427666-ED11-49FB-A6C1-E953FE3E0646}" srcOrd="1" destOrd="0" parTransId="{A95C596A-3F4E-48E1-8F5A-36907B124F89}" sibTransId="{FDA38FFB-9267-4AA1-8842-2AE225AA60EC}"/>
    <dgm:cxn modelId="{FF69E13A-798C-41F1-A69B-049B82BBF362}" srcId="{945DA11E-AB21-4E16-B062-29AF78959A32}" destId="{F3918412-8A2B-4302-B482-3AEACBE5EAF7}" srcOrd="3" destOrd="0" parTransId="{DA8A04AE-45C4-44B2-A178-03CFB8B3D363}" sibTransId="{E6518FFA-1253-4806-823D-1F6A72B978C7}"/>
    <dgm:cxn modelId="{9DC4AE11-8250-4C8E-891E-0DDA29930928}" type="presOf" srcId="{98F10AA9-50DE-4540-B32A-58DF7A6B84DB}" destId="{BBCFCED2-9CDC-4F1D-B7B3-E557EBC997E1}" srcOrd="0" destOrd="0" presId="urn:microsoft.com/office/officeart/2005/8/layout/funnel1"/>
    <dgm:cxn modelId="{E25250B1-5B57-4F69-BD6C-25067FFBBFC8}" type="presOf" srcId="{98427666-ED11-49FB-A6C1-E953FE3E0646}" destId="{30817CE1-06AA-480C-B767-2032D4BC9B3F}" srcOrd="0" destOrd="0" presId="urn:microsoft.com/office/officeart/2005/8/layout/funnel1"/>
    <dgm:cxn modelId="{E7264A68-3782-4372-97DB-88410856DE0A}" type="presOf" srcId="{58DD513E-73E8-4F50-A067-C5C117361704}" destId="{2C0B1733-92A0-437E-84A7-7DC2B9DC8783}" srcOrd="0" destOrd="0" presId="urn:microsoft.com/office/officeart/2005/8/layout/funnel1"/>
    <dgm:cxn modelId="{0EE0BC74-C2D2-4185-8742-453344E007B9}" type="presParOf" srcId="{0BF335B5-15DD-4FA9-B23A-C653C8214204}" destId="{25F78DED-A833-4B68-8729-3FDB1A8190C5}" srcOrd="0" destOrd="0" presId="urn:microsoft.com/office/officeart/2005/8/layout/funnel1"/>
    <dgm:cxn modelId="{B720F081-DE5F-4252-8F99-2B96C79515C5}" type="presParOf" srcId="{0BF335B5-15DD-4FA9-B23A-C653C8214204}" destId="{82B70ACE-1385-47AD-A2ED-B930667CCB5E}" srcOrd="1" destOrd="0" presId="urn:microsoft.com/office/officeart/2005/8/layout/funnel1"/>
    <dgm:cxn modelId="{8FB5D653-DF50-4B83-BE54-75D149911004}" type="presParOf" srcId="{0BF335B5-15DD-4FA9-B23A-C653C8214204}" destId="{CC69645A-AB76-4649-8532-3F12220C21B2}" srcOrd="2" destOrd="0" presId="urn:microsoft.com/office/officeart/2005/8/layout/funnel1"/>
    <dgm:cxn modelId="{EC39E584-E3D3-40D9-AACE-50DC535F9759}" type="presParOf" srcId="{0BF335B5-15DD-4FA9-B23A-C653C8214204}" destId="{2C0B1733-92A0-437E-84A7-7DC2B9DC8783}" srcOrd="3" destOrd="0" presId="urn:microsoft.com/office/officeart/2005/8/layout/funnel1"/>
    <dgm:cxn modelId="{348BACAD-B615-4ED3-A6E7-348D8C16B718}" type="presParOf" srcId="{0BF335B5-15DD-4FA9-B23A-C653C8214204}" destId="{30817CE1-06AA-480C-B767-2032D4BC9B3F}" srcOrd="4" destOrd="0" presId="urn:microsoft.com/office/officeart/2005/8/layout/funnel1"/>
    <dgm:cxn modelId="{1F0081CC-EE1C-48B6-9795-7DDEC020B8F0}" type="presParOf" srcId="{0BF335B5-15DD-4FA9-B23A-C653C8214204}" destId="{BBCFCED2-9CDC-4F1D-B7B3-E557EBC997E1}" srcOrd="5" destOrd="0" presId="urn:microsoft.com/office/officeart/2005/8/layout/funnel1"/>
    <dgm:cxn modelId="{2CAA5DD3-46DD-47E1-B793-DE0E9FA060BE}" type="presParOf" srcId="{0BF335B5-15DD-4FA9-B23A-C653C8214204}" destId="{620C1FF8-3E69-4963-9F83-53E88C07657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2D54B-FD3E-4D64-A1FF-014ADC929FB0}">
      <dsp:nvSpPr>
        <dsp:cNvPr id="0" name=""/>
        <dsp:cNvSpPr/>
      </dsp:nvSpPr>
      <dsp:spPr>
        <a:xfrm rot="4396374">
          <a:off x="485805" y="809558"/>
          <a:ext cx="3511993" cy="2449177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4CDBE-F226-4576-822C-523F2A4C1F78}">
      <dsp:nvSpPr>
        <dsp:cNvPr id="0" name=""/>
        <dsp:cNvSpPr/>
      </dsp:nvSpPr>
      <dsp:spPr>
        <a:xfrm>
          <a:off x="1682818" y="1051247"/>
          <a:ext cx="88688" cy="88688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4755EB-2151-4BCA-BF54-A1FA679AAB63}">
      <dsp:nvSpPr>
        <dsp:cNvPr id="0" name=""/>
        <dsp:cNvSpPr/>
      </dsp:nvSpPr>
      <dsp:spPr>
        <a:xfrm>
          <a:off x="2107955" y="1348639"/>
          <a:ext cx="88688" cy="88688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A7E61F-27EE-4546-89C0-604709560388}">
      <dsp:nvSpPr>
        <dsp:cNvPr id="0" name=""/>
        <dsp:cNvSpPr/>
      </dsp:nvSpPr>
      <dsp:spPr>
        <a:xfrm>
          <a:off x="2465965" y="1695258"/>
          <a:ext cx="88688" cy="88688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6222A-803B-4891-A8EA-DD2778518D3E}">
      <dsp:nvSpPr>
        <dsp:cNvPr id="0" name=""/>
        <dsp:cNvSpPr/>
      </dsp:nvSpPr>
      <dsp:spPr>
        <a:xfrm>
          <a:off x="-145073" y="0"/>
          <a:ext cx="2446687" cy="650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RETOS DEL AGUA</a:t>
          </a:r>
          <a:endParaRPr lang="es-ES" sz="2000" b="1" kern="1200" dirty="0"/>
        </a:p>
      </dsp:txBody>
      <dsp:txXfrm>
        <a:off x="-145073" y="0"/>
        <a:ext cx="2446687" cy="650927"/>
      </dsp:txXfrm>
    </dsp:sp>
    <dsp:sp modelId="{323F830B-B703-4B50-A158-06312143A4E6}">
      <dsp:nvSpPr>
        <dsp:cNvPr id="0" name=""/>
        <dsp:cNvSpPr/>
      </dsp:nvSpPr>
      <dsp:spPr>
        <a:xfrm>
          <a:off x="2219426" y="770128"/>
          <a:ext cx="2506069" cy="650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Qué hacer</a:t>
          </a:r>
          <a:endParaRPr lang="es-ES" sz="1800" b="1" kern="1200" dirty="0"/>
        </a:p>
      </dsp:txBody>
      <dsp:txXfrm>
        <a:off x="2219426" y="770128"/>
        <a:ext cx="2506069" cy="650927"/>
      </dsp:txXfrm>
    </dsp:sp>
    <dsp:sp modelId="{74013E93-9F80-4798-9D3E-74D160B246AD}">
      <dsp:nvSpPr>
        <dsp:cNvPr id="0" name=""/>
        <dsp:cNvSpPr/>
      </dsp:nvSpPr>
      <dsp:spPr>
        <a:xfrm>
          <a:off x="250371" y="1067520"/>
          <a:ext cx="1476791" cy="650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Quién es responsable</a:t>
          </a:r>
          <a:endParaRPr lang="es-ES" sz="1800" b="1" kern="1200" dirty="0"/>
        </a:p>
      </dsp:txBody>
      <dsp:txXfrm>
        <a:off x="250371" y="1067520"/>
        <a:ext cx="1476791" cy="650927"/>
      </dsp:txXfrm>
    </dsp:sp>
    <dsp:sp modelId="{2EB9F830-0065-45AC-B88D-AFCCF5D1A210}">
      <dsp:nvSpPr>
        <dsp:cNvPr id="0" name=""/>
        <dsp:cNvSpPr/>
      </dsp:nvSpPr>
      <dsp:spPr>
        <a:xfrm>
          <a:off x="2775644" y="2078491"/>
          <a:ext cx="88688" cy="88688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63B87-EA28-4302-8FA8-31E2A4922253}">
      <dsp:nvSpPr>
        <dsp:cNvPr id="0" name=""/>
        <dsp:cNvSpPr/>
      </dsp:nvSpPr>
      <dsp:spPr>
        <a:xfrm>
          <a:off x="2980197" y="1414139"/>
          <a:ext cx="1745298" cy="650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Por qué</a:t>
          </a:r>
          <a:endParaRPr lang="es-ES" sz="1800" b="1" kern="1200" dirty="0"/>
        </a:p>
      </dsp:txBody>
      <dsp:txXfrm>
        <a:off x="2980197" y="1414139"/>
        <a:ext cx="1745298" cy="650927"/>
      </dsp:txXfrm>
    </dsp:sp>
    <dsp:sp modelId="{81F05A66-3541-4BBB-B7C8-6999841CF239}">
      <dsp:nvSpPr>
        <dsp:cNvPr id="0" name=""/>
        <dsp:cNvSpPr/>
      </dsp:nvSpPr>
      <dsp:spPr>
        <a:xfrm>
          <a:off x="250371" y="1797372"/>
          <a:ext cx="2237562" cy="650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A qué nivel</a:t>
          </a:r>
          <a:endParaRPr lang="es-ES" sz="1800" b="1" kern="1200" dirty="0"/>
        </a:p>
      </dsp:txBody>
      <dsp:txXfrm>
        <a:off x="250371" y="1797372"/>
        <a:ext cx="2237562" cy="650927"/>
      </dsp:txXfrm>
    </dsp:sp>
    <dsp:sp modelId="{ADD2A451-1617-4FC7-BF25-31FD8C5427CF}">
      <dsp:nvSpPr>
        <dsp:cNvPr id="0" name=""/>
        <dsp:cNvSpPr/>
      </dsp:nvSpPr>
      <dsp:spPr>
        <a:xfrm>
          <a:off x="3025356" y="2469455"/>
          <a:ext cx="88688" cy="88688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736A84-CB61-4583-9156-F5B55283072B}">
      <dsp:nvSpPr>
        <dsp:cNvPr id="0" name=""/>
        <dsp:cNvSpPr/>
      </dsp:nvSpPr>
      <dsp:spPr>
        <a:xfrm>
          <a:off x="3427710" y="2188335"/>
          <a:ext cx="1297786" cy="650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Cómo</a:t>
          </a:r>
          <a:endParaRPr lang="es-ES" sz="1800" b="1" kern="1200" dirty="0"/>
        </a:p>
      </dsp:txBody>
      <dsp:txXfrm>
        <a:off x="3427710" y="2188335"/>
        <a:ext cx="1297786" cy="650927"/>
      </dsp:txXfrm>
    </dsp:sp>
    <dsp:sp modelId="{383CC32E-A3D6-46C2-9D73-512421DDBA6B}">
      <dsp:nvSpPr>
        <dsp:cNvPr id="0" name=""/>
        <dsp:cNvSpPr/>
      </dsp:nvSpPr>
      <dsp:spPr>
        <a:xfrm>
          <a:off x="2836781" y="3417367"/>
          <a:ext cx="1520177" cy="650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bg1"/>
              </a:solidFill>
            </a:rPr>
            <a:t>POLÍTICAS DEL AGUA SÓLIDAS</a:t>
          </a:r>
          <a:endParaRPr lang="es-ES" sz="2400" b="1" kern="1200" dirty="0">
            <a:solidFill>
              <a:schemeClr val="bg1"/>
            </a:solidFill>
          </a:endParaRPr>
        </a:p>
      </dsp:txBody>
      <dsp:txXfrm>
        <a:off x="2836781" y="3417367"/>
        <a:ext cx="1520177" cy="6509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E4D9E-8F78-4CA0-BDCF-D1D63C61726E}">
      <dsp:nvSpPr>
        <dsp:cNvPr id="0" name=""/>
        <dsp:cNvSpPr/>
      </dsp:nvSpPr>
      <dsp:spPr>
        <a:xfrm>
          <a:off x="72835" y="1686006"/>
          <a:ext cx="1075963" cy="354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Coherencia</a:t>
          </a:r>
          <a:endParaRPr lang="es-ES" sz="1600" b="1" kern="1200" dirty="0"/>
        </a:p>
      </dsp:txBody>
      <dsp:txXfrm>
        <a:off x="72835" y="1686006"/>
        <a:ext cx="1075963" cy="354578"/>
      </dsp:txXfrm>
    </dsp:sp>
    <dsp:sp modelId="{4D4D1417-4955-44A7-A9B3-978A6FF43A16}">
      <dsp:nvSpPr>
        <dsp:cNvPr id="0" name=""/>
        <dsp:cNvSpPr/>
      </dsp:nvSpPr>
      <dsp:spPr>
        <a:xfrm>
          <a:off x="71613" y="1578165"/>
          <a:ext cx="85587" cy="85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2E9E8-28BF-437E-9812-190DADD5F905}">
      <dsp:nvSpPr>
        <dsp:cNvPr id="0" name=""/>
        <dsp:cNvSpPr/>
      </dsp:nvSpPr>
      <dsp:spPr>
        <a:xfrm>
          <a:off x="131524" y="1458342"/>
          <a:ext cx="85587" cy="85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9BE3F-BB55-4F4F-B5F7-03C482F56D6D}">
      <dsp:nvSpPr>
        <dsp:cNvPr id="0" name=""/>
        <dsp:cNvSpPr/>
      </dsp:nvSpPr>
      <dsp:spPr>
        <a:xfrm>
          <a:off x="275312" y="1482307"/>
          <a:ext cx="134495" cy="134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3BE27-F809-4BA8-9197-10A84E005161}">
      <dsp:nvSpPr>
        <dsp:cNvPr id="0" name=""/>
        <dsp:cNvSpPr/>
      </dsp:nvSpPr>
      <dsp:spPr>
        <a:xfrm>
          <a:off x="395135" y="1350501"/>
          <a:ext cx="85587" cy="85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2C69B-2E9C-4926-B045-4E5DA16ECBDA}">
      <dsp:nvSpPr>
        <dsp:cNvPr id="0" name=""/>
        <dsp:cNvSpPr/>
      </dsp:nvSpPr>
      <dsp:spPr>
        <a:xfrm>
          <a:off x="550905" y="1302572"/>
          <a:ext cx="85587" cy="85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C24774-B8EB-4E99-98FD-40F2381BD860}">
      <dsp:nvSpPr>
        <dsp:cNvPr id="0" name=""/>
        <dsp:cNvSpPr/>
      </dsp:nvSpPr>
      <dsp:spPr>
        <a:xfrm>
          <a:off x="742623" y="1386448"/>
          <a:ext cx="85587" cy="85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83E6A-F345-4049-9BFC-F05B8D03AC2F}">
      <dsp:nvSpPr>
        <dsp:cNvPr id="0" name=""/>
        <dsp:cNvSpPr/>
      </dsp:nvSpPr>
      <dsp:spPr>
        <a:xfrm>
          <a:off x="862446" y="1446360"/>
          <a:ext cx="134495" cy="134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39F32-123B-46F3-8704-D4EDF85F9778}">
      <dsp:nvSpPr>
        <dsp:cNvPr id="0" name=""/>
        <dsp:cNvSpPr/>
      </dsp:nvSpPr>
      <dsp:spPr>
        <a:xfrm>
          <a:off x="1030198" y="1578165"/>
          <a:ext cx="85587" cy="85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2F24E-EF24-4537-BD7F-82FA91B8D09A}">
      <dsp:nvSpPr>
        <dsp:cNvPr id="0" name=""/>
        <dsp:cNvSpPr/>
      </dsp:nvSpPr>
      <dsp:spPr>
        <a:xfrm>
          <a:off x="1102092" y="1709971"/>
          <a:ext cx="85587" cy="85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49BF5-1AD7-4673-8D26-7666768EAFE5}">
      <dsp:nvSpPr>
        <dsp:cNvPr id="0" name=""/>
        <dsp:cNvSpPr/>
      </dsp:nvSpPr>
      <dsp:spPr>
        <a:xfrm>
          <a:off x="479012" y="1458342"/>
          <a:ext cx="220083" cy="2200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96D44-0285-4052-83D9-FCD15348A726}">
      <dsp:nvSpPr>
        <dsp:cNvPr id="0" name=""/>
        <dsp:cNvSpPr/>
      </dsp:nvSpPr>
      <dsp:spPr>
        <a:xfrm>
          <a:off x="11701" y="1913670"/>
          <a:ext cx="85587" cy="85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1B6488-DFCB-4B7C-89BC-BB5B4FC987EF}">
      <dsp:nvSpPr>
        <dsp:cNvPr id="0" name=""/>
        <dsp:cNvSpPr/>
      </dsp:nvSpPr>
      <dsp:spPr>
        <a:xfrm>
          <a:off x="83595" y="2021511"/>
          <a:ext cx="134495" cy="134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2BBAC-1B59-4282-BDDE-5CD87F724FAB}">
      <dsp:nvSpPr>
        <dsp:cNvPr id="0" name=""/>
        <dsp:cNvSpPr/>
      </dsp:nvSpPr>
      <dsp:spPr>
        <a:xfrm>
          <a:off x="263330" y="2117370"/>
          <a:ext cx="195629" cy="1956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9C217-C715-4D23-9B08-9101A3CD8EC1}">
      <dsp:nvSpPr>
        <dsp:cNvPr id="0" name=""/>
        <dsp:cNvSpPr/>
      </dsp:nvSpPr>
      <dsp:spPr>
        <a:xfrm>
          <a:off x="514959" y="2273140"/>
          <a:ext cx="85587" cy="85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193B0-F947-4A64-8A94-586DFE7CBDC9}">
      <dsp:nvSpPr>
        <dsp:cNvPr id="0" name=""/>
        <dsp:cNvSpPr/>
      </dsp:nvSpPr>
      <dsp:spPr>
        <a:xfrm>
          <a:off x="562888" y="2117370"/>
          <a:ext cx="134495" cy="134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6DD31-11EA-4D0B-9D61-03186304423A}">
      <dsp:nvSpPr>
        <dsp:cNvPr id="0" name=""/>
        <dsp:cNvSpPr/>
      </dsp:nvSpPr>
      <dsp:spPr>
        <a:xfrm>
          <a:off x="682711" y="2285122"/>
          <a:ext cx="85587" cy="85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E0088-AFEF-4DA7-9834-452D1222BA26}">
      <dsp:nvSpPr>
        <dsp:cNvPr id="0" name=""/>
        <dsp:cNvSpPr/>
      </dsp:nvSpPr>
      <dsp:spPr>
        <a:xfrm>
          <a:off x="790552" y="2093405"/>
          <a:ext cx="195629" cy="1956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C7147-E99B-481D-A537-DD0C73D480E7}">
      <dsp:nvSpPr>
        <dsp:cNvPr id="0" name=""/>
        <dsp:cNvSpPr/>
      </dsp:nvSpPr>
      <dsp:spPr>
        <a:xfrm>
          <a:off x="1054163" y="2045476"/>
          <a:ext cx="134495" cy="134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E0F48-16F9-4230-B99C-CCBFC5411CA8}">
      <dsp:nvSpPr>
        <dsp:cNvPr id="0" name=""/>
        <dsp:cNvSpPr/>
      </dsp:nvSpPr>
      <dsp:spPr>
        <a:xfrm>
          <a:off x="1188658" y="1482108"/>
          <a:ext cx="394993" cy="754086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80ABE-C186-4D80-B7CF-708B70102484}">
      <dsp:nvSpPr>
        <dsp:cNvPr id="0" name=""/>
        <dsp:cNvSpPr/>
      </dsp:nvSpPr>
      <dsp:spPr>
        <a:xfrm>
          <a:off x="1583652" y="1482474"/>
          <a:ext cx="1077255" cy="754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Implicación actores</a:t>
          </a:r>
          <a:endParaRPr lang="es-ES" sz="1600" b="1" kern="1200" dirty="0"/>
        </a:p>
      </dsp:txBody>
      <dsp:txXfrm>
        <a:off x="1583652" y="1482474"/>
        <a:ext cx="1077255" cy="754079"/>
      </dsp:txXfrm>
    </dsp:sp>
    <dsp:sp modelId="{2459F8BE-2997-4FBB-9543-14DF5ADB2C0F}">
      <dsp:nvSpPr>
        <dsp:cNvPr id="0" name=""/>
        <dsp:cNvSpPr/>
      </dsp:nvSpPr>
      <dsp:spPr>
        <a:xfrm>
          <a:off x="2660908" y="1482108"/>
          <a:ext cx="394993" cy="754086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002A8-9B92-4628-B3BD-42E288E5651C}">
      <dsp:nvSpPr>
        <dsp:cNvPr id="0" name=""/>
        <dsp:cNvSpPr/>
      </dsp:nvSpPr>
      <dsp:spPr>
        <a:xfrm>
          <a:off x="3055902" y="1482474"/>
          <a:ext cx="1077255" cy="754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Marcos regulatorios</a:t>
          </a:r>
        </a:p>
      </dsp:txBody>
      <dsp:txXfrm>
        <a:off x="3055902" y="1482474"/>
        <a:ext cx="1077255" cy="754079"/>
      </dsp:txXfrm>
    </dsp:sp>
    <dsp:sp modelId="{E97BD1B7-49BD-47CA-A8DE-78D2D523DC43}">
      <dsp:nvSpPr>
        <dsp:cNvPr id="0" name=""/>
        <dsp:cNvSpPr/>
      </dsp:nvSpPr>
      <dsp:spPr>
        <a:xfrm>
          <a:off x="4133158" y="1482108"/>
          <a:ext cx="394993" cy="754086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F0C9E-9596-470C-8520-6A690372C215}">
      <dsp:nvSpPr>
        <dsp:cNvPr id="0" name=""/>
        <dsp:cNvSpPr/>
      </dsp:nvSpPr>
      <dsp:spPr>
        <a:xfrm>
          <a:off x="4528151" y="1482474"/>
          <a:ext cx="1077255" cy="754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Información</a:t>
          </a:r>
        </a:p>
      </dsp:txBody>
      <dsp:txXfrm>
        <a:off x="4528151" y="1482474"/>
        <a:ext cx="1077255" cy="754079"/>
      </dsp:txXfrm>
    </dsp:sp>
    <dsp:sp modelId="{85717B08-1431-4C18-B3C9-45AE7220682C}">
      <dsp:nvSpPr>
        <dsp:cNvPr id="0" name=""/>
        <dsp:cNvSpPr/>
      </dsp:nvSpPr>
      <dsp:spPr>
        <a:xfrm>
          <a:off x="5605407" y="1482108"/>
          <a:ext cx="394993" cy="754086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04620-6466-4B22-B634-548A92F03A74}">
      <dsp:nvSpPr>
        <dsp:cNvPr id="0" name=""/>
        <dsp:cNvSpPr/>
      </dsp:nvSpPr>
      <dsp:spPr>
        <a:xfrm>
          <a:off x="6000401" y="1482474"/>
          <a:ext cx="1077255" cy="754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Integridad y Transparencia</a:t>
          </a:r>
        </a:p>
      </dsp:txBody>
      <dsp:txXfrm>
        <a:off x="6000401" y="1482474"/>
        <a:ext cx="1077255" cy="754079"/>
      </dsp:txXfrm>
    </dsp:sp>
    <dsp:sp modelId="{36075861-B07F-4ACF-8E0D-DED790831A2C}">
      <dsp:nvSpPr>
        <dsp:cNvPr id="0" name=""/>
        <dsp:cNvSpPr/>
      </dsp:nvSpPr>
      <dsp:spPr>
        <a:xfrm>
          <a:off x="7077657" y="1482108"/>
          <a:ext cx="394993" cy="754086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9029F8-5730-48D6-BA5F-C808B952D841}">
      <dsp:nvSpPr>
        <dsp:cNvPr id="0" name=""/>
        <dsp:cNvSpPr/>
      </dsp:nvSpPr>
      <dsp:spPr>
        <a:xfrm>
          <a:off x="7484352" y="1191026"/>
          <a:ext cx="1534448" cy="1448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POLÍTICAS AGUA SÓLIDAS</a:t>
          </a:r>
          <a:endParaRPr lang="es-ES" sz="1600" b="1" kern="1200" dirty="0"/>
        </a:p>
      </dsp:txBody>
      <dsp:txXfrm>
        <a:off x="7709067" y="1403215"/>
        <a:ext cx="1085018" cy="10245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9CFD2-1E27-4C57-8BBB-60832BFBE6B3}">
      <dsp:nvSpPr>
        <dsp:cNvPr id="0" name=""/>
        <dsp:cNvSpPr/>
      </dsp:nvSpPr>
      <dsp:spPr>
        <a:xfrm>
          <a:off x="2383243" y="1473907"/>
          <a:ext cx="1801443" cy="1801443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Principios Gobernanza</a:t>
          </a:r>
          <a:endParaRPr lang="es-ES" sz="1600" b="1" kern="1200" dirty="0"/>
        </a:p>
      </dsp:txBody>
      <dsp:txXfrm>
        <a:off x="2745413" y="1895886"/>
        <a:ext cx="1077103" cy="925979"/>
      </dsp:txXfrm>
    </dsp:sp>
    <dsp:sp modelId="{DFAFF892-98FE-4EEE-95AE-C54632FB60C6}">
      <dsp:nvSpPr>
        <dsp:cNvPr id="0" name=""/>
        <dsp:cNvSpPr/>
      </dsp:nvSpPr>
      <dsp:spPr>
        <a:xfrm>
          <a:off x="1236091" y="956088"/>
          <a:ext cx="1508220" cy="149418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Indicadores</a:t>
          </a:r>
          <a:endParaRPr lang="es-ES" sz="1100" b="1" kern="1200" dirty="0"/>
        </a:p>
      </dsp:txBody>
      <dsp:txXfrm>
        <a:off x="1614297" y="1334528"/>
        <a:ext cx="751808" cy="737308"/>
      </dsp:txXfrm>
    </dsp:sp>
    <dsp:sp modelId="{2ADD31DD-26FA-4265-AFE9-2DC7FEF94479}">
      <dsp:nvSpPr>
        <dsp:cNvPr id="0" name=""/>
        <dsp:cNvSpPr/>
      </dsp:nvSpPr>
      <dsp:spPr>
        <a:xfrm rot="20700000">
          <a:off x="2068943" y="144249"/>
          <a:ext cx="1283670" cy="128367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Prácticas</a:t>
          </a:r>
          <a:endParaRPr lang="es-ES" sz="1400" b="1" kern="1200" dirty="0"/>
        </a:p>
      </dsp:txBody>
      <dsp:txXfrm rot="-20700000">
        <a:off x="2350489" y="425795"/>
        <a:ext cx="720577" cy="720577"/>
      </dsp:txXfrm>
    </dsp:sp>
    <dsp:sp modelId="{5BDC9EA5-D4D5-49D2-85F5-5D3FF0544836}">
      <dsp:nvSpPr>
        <dsp:cNvPr id="0" name=""/>
        <dsp:cNvSpPr/>
      </dsp:nvSpPr>
      <dsp:spPr>
        <a:xfrm>
          <a:off x="2234900" y="1207615"/>
          <a:ext cx="2305847" cy="2305847"/>
        </a:xfrm>
        <a:prstGeom prst="circularArrow">
          <a:avLst>
            <a:gd name="adj1" fmla="val 4688"/>
            <a:gd name="adj2" fmla="val 299029"/>
            <a:gd name="adj3" fmla="val 2489427"/>
            <a:gd name="adj4" fmla="val 1592012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8A888-5314-40A6-8430-BDED3ACF6103}">
      <dsp:nvSpPr>
        <dsp:cNvPr id="0" name=""/>
        <dsp:cNvSpPr/>
      </dsp:nvSpPr>
      <dsp:spPr>
        <a:xfrm>
          <a:off x="1103107" y="762171"/>
          <a:ext cx="1675342" cy="167534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DD011-7199-46C4-888C-6D285A79AA7B}">
      <dsp:nvSpPr>
        <dsp:cNvPr id="0" name=""/>
        <dsp:cNvSpPr/>
      </dsp:nvSpPr>
      <dsp:spPr>
        <a:xfrm>
          <a:off x="1772017" y="-132979"/>
          <a:ext cx="1806356" cy="180635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78DED-A833-4B68-8729-3FDB1A8190C5}">
      <dsp:nvSpPr>
        <dsp:cNvPr id="0" name=""/>
        <dsp:cNvSpPr/>
      </dsp:nvSpPr>
      <dsp:spPr>
        <a:xfrm>
          <a:off x="1255182" y="131420"/>
          <a:ext cx="2608181" cy="90578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70ACE-1385-47AD-A2ED-B930667CCB5E}">
      <dsp:nvSpPr>
        <dsp:cNvPr id="0" name=""/>
        <dsp:cNvSpPr/>
      </dsp:nvSpPr>
      <dsp:spPr>
        <a:xfrm>
          <a:off x="2310586" y="2349385"/>
          <a:ext cx="505461" cy="323495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9645A-AB76-4649-8532-3F12220C21B2}">
      <dsp:nvSpPr>
        <dsp:cNvPr id="0" name=""/>
        <dsp:cNvSpPr/>
      </dsp:nvSpPr>
      <dsp:spPr>
        <a:xfrm>
          <a:off x="1350209" y="2608181"/>
          <a:ext cx="2426215" cy="606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Gobernanza del Agua</a:t>
          </a:r>
          <a:endParaRPr lang="es-ES" sz="1900" b="1" kern="1200" dirty="0"/>
        </a:p>
      </dsp:txBody>
      <dsp:txXfrm>
        <a:off x="1350209" y="2608181"/>
        <a:ext cx="2426215" cy="606553"/>
      </dsp:txXfrm>
    </dsp:sp>
    <dsp:sp modelId="{2C0B1733-92A0-437E-84A7-7DC2B9DC8783}">
      <dsp:nvSpPr>
        <dsp:cNvPr id="0" name=""/>
        <dsp:cNvSpPr/>
      </dsp:nvSpPr>
      <dsp:spPr>
        <a:xfrm>
          <a:off x="2203428" y="1107163"/>
          <a:ext cx="909830" cy="909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Diálogo</a:t>
          </a:r>
          <a:endParaRPr lang="es-ES" sz="1000" b="1" kern="1200" dirty="0"/>
        </a:p>
      </dsp:txBody>
      <dsp:txXfrm>
        <a:off x="2336670" y="1240405"/>
        <a:ext cx="643346" cy="643346"/>
      </dsp:txXfrm>
    </dsp:sp>
    <dsp:sp modelId="{30817CE1-06AA-480C-B767-2032D4BC9B3F}">
      <dsp:nvSpPr>
        <dsp:cNvPr id="0" name=""/>
        <dsp:cNvSpPr/>
      </dsp:nvSpPr>
      <dsp:spPr>
        <a:xfrm>
          <a:off x="1531359" y="298366"/>
          <a:ext cx="909830" cy="909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Lista verificación</a:t>
          </a:r>
          <a:endParaRPr lang="es-ES" sz="1000" b="1" kern="1200" dirty="0"/>
        </a:p>
      </dsp:txBody>
      <dsp:txXfrm>
        <a:off x="1664601" y="431608"/>
        <a:ext cx="643346" cy="643346"/>
      </dsp:txXfrm>
    </dsp:sp>
    <dsp:sp modelId="{BBCFCED2-9CDC-4F1D-B7B3-E557EBC997E1}">
      <dsp:nvSpPr>
        <dsp:cNvPr id="0" name=""/>
        <dsp:cNvSpPr/>
      </dsp:nvSpPr>
      <dsp:spPr>
        <a:xfrm>
          <a:off x="2482443" y="204610"/>
          <a:ext cx="909830" cy="909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36 indicadores</a:t>
          </a:r>
          <a:endParaRPr lang="es-ES" sz="1000" b="1" kern="1200" dirty="0"/>
        </a:p>
      </dsp:txBody>
      <dsp:txXfrm>
        <a:off x="2615685" y="337852"/>
        <a:ext cx="643346" cy="643346"/>
      </dsp:txXfrm>
    </dsp:sp>
    <dsp:sp modelId="{620C1FF8-3E69-4963-9F83-53E88C076575}">
      <dsp:nvSpPr>
        <dsp:cNvPr id="0" name=""/>
        <dsp:cNvSpPr/>
      </dsp:nvSpPr>
      <dsp:spPr>
        <a:xfrm>
          <a:off x="1148025" y="20218"/>
          <a:ext cx="2830584" cy="226446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5E28A-7AB9-1849-8519-5088A5780EB9}" type="datetimeFigureOut">
              <a:rPr lang="es-ES_tradnl" smtClean="0"/>
              <a:pPr/>
              <a:t>24/11/2018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80D24-1FC4-524D-8FBF-0E906A5038D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2960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r>
              <a:rPr lang="es-ES" baseline="0" dirty="0" smtClean="0"/>
              <a:t> de diapositiva con una imagen (la fotografía se puede cambiar según cada autor)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80D24-1FC4-524D-8FBF-0E906A5038D3}" type="slidenum">
              <a:rPr lang="es-ES_tradnl" smtClean="0"/>
              <a:pPr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8447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EBC0-B020-1048-9DDC-43973E85A549}" type="datetimeFigureOut">
              <a:rPr lang="es-ES_tradnl" smtClean="0"/>
              <a:pPr/>
              <a:t>24/11/2018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5584-6B6F-5140-8FC7-574FE7028C59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EBC0-B020-1048-9DDC-43973E85A549}" type="datetimeFigureOut">
              <a:rPr lang="es-ES_tradnl" smtClean="0"/>
              <a:pPr/>
              <a:t>24/11/2018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5584-6B6F-5140-8FC7-574FE7028C59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EBC0-B020-1048-9DDC-43973E85A549}" type="datetimeFigureOut">
              <a:rPr lang="es-ES_tradnl" smtClean="0"/>
              <a:pPr/>
              <a:t>24/11/2018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5584-6B6F-5140-8FC7-574FE7028C59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EBC0-B020-1048-9DDC-43973E85A549}" type="datetimeFigureOut">
              <a:rPr lang="es-ES_tradnl" smtClean="0"/>
              <a:pPr/>
              <a:t>24/11/2018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5584-6B6F-5140-8FC7-574FE7028C59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EBC0-B020-1048-9DDC-43973E85A549}" type="datetimeFigureOut">
              <a:rPr lang="es-ES_tradnl" smtClean="0"/>
              <a:pPr/>
              <a:t>24/11/2018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5584-6B6F-5140-8FC7-574FE7028C59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EBC0-B020-1048-9DDC-43973E85A549}" type="datetimeFigureOut">
              <a:rPr lang="es-ES_tradnl" smtClean="0"/>
              <a:pPr/>
              <a:t>24/11/2018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5584-6B6F-5140-8FC7-574FE7028C59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EBC0-B020-1048-9DDC-43973E85A549}" type="datetimeFigureOut">
              <a:rPr lang="es-ES_tradnl" smtClean="0"/>
              <a:pPr/>
              <a:t>24/11/2018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5584-6B6F-5140-8FC7-574FE7028C59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EBC0-B020-1048-9DDC-43973E85A549}" type="datetimeFigureOut">
              <a:rPr lang="es-ES_tradnl" smtClean="0"/>
              <a:pPr/>
              <a:t>24/11/2018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5584-6B6F-5140-8FC7-574FE7028C59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EBC0-B020-1048-9DDC-43973E85A549}" type="datetimeFigureOut">
              <a:rPr lang="es-ES_tradnl" smtClean="0"/>
              <a:pPr/>
              <a:t>24/11/2018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5584-6B6F-5140-8FC7-574FE7028C59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EBC0-B020-1048-9DDC-43973E85A549}" type="datetimeFigureOut">
              <a:rPr lang="es-ES_tradnl" smtClean="0"/>
              <a:pPr/>
              <a:t>24/11/2018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5584-6B6F-5140-8FC7-574FE7028C59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EBC0-B020-1048-9DDC-43973E85A549}" type="datetimeFigureOut">
              <a:rPr lang="es-ES_tradnl" smtClean="0"/>
              <a:pPr/>
              <a:t>24/11/2018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5584-6B6F-5140-8FC7-574FE7028C59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5EBC0-B020-1048-9DDC-43973E85A549}" type="datetimeFigureOut">
              <a:rPr lang="es-ES_tradnl" smtClean="0"/>
              <a:pPr/>
              <a:t>24/11/2018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55584-6B6F-5140-8FC7-574FE7028C59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3" Type="http://schemas.openxmlformats.org/officeDocument/2006/relationships/image" Target="../media/image4.jpeg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2" Type="http://schemas.openxmlformats.org/officeDocument/2006/relationships/image" Target="../media/image3.png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diagramDrawing" Target="../diagrams/drawing1.xml"/><Relationship Id="rId5" Type="http://schemas.openxmlformats.org/officeDocument/2006/relationships/image" Target="../media/image6.png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image" Target="../media/image10.JPG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image" Target="../media/image11.jpg"/><Relationship Id="rId2" Type="http://schemas.openxmlformats.org/officeDocument/2006/relationships/image" Target="../media/image9.JPG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diagramDrawing" Target="../diagrams/drawing3.xml"/><Relationship Id="rId5" Type="http://schemas.openxmlformats.org/officeDocument/2006/relationships/image" Target="../media/image4.jpeg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ortadaPPT.pdf"/>
          <p:cNvPicPr>
            <a:picLocks noChangeAspect="1"/>
          </p:cNvPicPr>
          <p:nvPr/>
        </p:nvPicPr>
        <p:blipFill rotWithShape="1">
          <a:blip r:embed="rId2"/>
          <a:srcRect t="17974"/>
          <a:stretch/>
        </p:blipFill>
        <p:spPr>
          <a:xfrm>
            <a:off x="-5292" y="1237956"/>
            <a:ext cx="9149292" cy="563900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11180" y="1850412"/>
            <a:ext cx="3895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chemeClr val="bg1"/>
                </a:solidFill>
                <a:latin typeface="+mj-lt"/>
                <a:cs typeface="55 Helvetica Roman"/>
              </a:rPr>
              <a:t>Congreso Nacional del Medio Ambiente</a:t>
            </a:r>
          </a:p>
          <a:p>
            <a:r>
              <a:rPr lang="es-ES_tradnl" sz="1600" dirty="0" smtClean="0">
                <a:solidFill>
                  <a:schemeClr val="bg1"/>
                </a:solidFill>
                <a:latin typeface="+mj-lt"/>
                <a:cs typeface="55 Helvetica Roman"/>
              </a:rPr>
              <a:t>Madrid del 26 al 29 de noviembre de 2018</a:t>
            </a:r>
            <a:endParaRPr lang="es-ES_tradnl" sz="1600" dirty="0">
              <a:solidFill>
                <a:schemeClr val="bg1"/>
              </a:solidFill>
              <a:latin typeface="+mj-lt"/>
              <a:cs typeface="55 Helvetica Roman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29021" y="2885834"/>
            <a:ext cx="8378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cs typeface="55 Helvetica Roman"/>
              </a:rPr>
              <a:t>DE LA GESTIÓN A LA GOBERNANZA DEL AGUA: UNA EVOLUCIÓN NECESARIA</a:t>
            </a:r>
            <a:endParaRPr lang="es-ES_tradnl" sz="3200" b="1" dirty="0">
              <a:solidFill>
                <a:schemeClr val="bg1"/>
              </a:solidFill>
              <a:cs typeface="55 Helvetica Roman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30041" y="5612247"/>
            <a:ext cx="3465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  <a:cs typeface="HelveticaNeue Condensed"/>
              </a:rPr>
              <a:t>Gari Villa-Landa Sokolova, AEAS</a:t>
            </a:r>
          </a:p>
          <a:p>
            <a:r>
              <a:rPr lang="es-ES_tradnl" sz="1600" b="1" dirty="0" smtClean="0">
                <a:solidFill>
                  <a:schemeClr val="bg1"/>
                </a:solidFill>
                <a:cs typeface="HelveticaNeue Condensed"/>
              </a:rPr>
              <a:t>GT-11 Gobernanza del Agua </a:t>
            </a:r>
          </a:p>
          <a:p>
            <a:r>
              <a:rPr lang="es-ES_tradnl" sz="1600" dirty="0" smtClean="0">
                <a:solidFill>
                  <a:schemeClr val="bg1"/>
                </a:solidFill>
                <a:cs typeface="HelveticaNeue Condensed"/>
              </a:rPr>
              <a:t>#conama2018</a:t>
            </a:r>
            <a:endParaRPr lang="es-ES_tradnl" sz="1600" dirty="0">
              <a:solidFill>
                <a:schemeClr val="bg1"/>
              </a:solidFill>
              <a:cs typeface="HelveticaNeue Condensed"/>
            </a:endParaRPr>
          </a:p>
        </p:txBody>
      </p:sp>
      <p:pic>
        <p:nvPicPr>
          <p:cNvPr id="1027" name="Picture 3" descr="C:\Users\becarioconama\Desktop\Copia servidor 19-10-18\Comunicación\IMAGEN CORPORATIVA\ELEMENTOS FINALIZADOS\banner web largo\bannerUIC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04"/>
          <a:stretch/>
        </p:blipFill>
        <p:spPr bwMode="auto">
          <a:xfrm>
            <a:off x="4492489" y="1"/>
            <a:ext cx="4651510" cy="123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ecarioconama\Desktop\Copia servidor 19-10-18\Comunicación\IMAGEN CORPORATIVA\ELEMENTOS FINALIZADOS\banner web largo\bannerUIC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" t="5203" r="61547" b="67668"/>
          <a:stretch/>
        </p:blipFill>
        <p:spPr bwMode="auto">
          <a:xfrm>
            <a:off x="276855" y="296589"/>
            <a:ext cx="2297533" cy="64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01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F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830579" y="2983007"/>
            <a:ext cx="7482840" cy="2015936"/>
            <a:chOff x="516693" y="2315974"/>
            <a:chExt cx="7482840" cy="2015936"/>
          </a:xfrm>
        </p:grpSpPr>
        <p:sp>
          <p:nvSpPr>
            <p:cNvPr id="4" name="CuadroTexto 3"/>
            <p:cNvSpPr txBox="1"/>
            <p:nvPr/>
          </p:nvSpPr>
          <p:spPr>
            <a:xfrm>
              <a:off x="2528373" y="3031554"/>
              <a:ext cx="5471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dirty="0" smtClean="0">
                  <a:solidFill>
                    <a:schemeClr val="bg1"/>
                  </a:solidFill>
                  <a:cs typeface="55 Helvetica Roman"/>
                </a:rPr>
                <a:t>MIRANDO AL FUTURO</a:t>
              </a:r>
              <a:endParaRPr lang="es-ES" sz="3200" b="1" dirty="0">
                <a:solidFill>
                  <a:schemeClr val="bg1"/>
                </a:solidFill>
                <a:cs typeface="55 Helvetica Roman"/>
              </a:endParaRPr>
            </a:p>
          </p:txBody>
        </p:sp>
        <p:sp>
          <p:nvSpPr>
            <p:cNvPr id="3" name="2 CuadroTexto"/>
            <p:cNvSpPr txBox="1"/>
            <p:nvPr/>
          </p:nvSpPr>
          <p:spPr>
            <a:xfrm>
              <a:off x="516693" y="2315974"/>
              <a:ext cx="2011680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500" dirty="0" smtClean="0">
                  <a:solidFill>
                    <a:schemeClr val="bg1"/>
                  </a:solidFill>
                </a:rPr>
                <a:t>04</a:t>
              </a:r>
              <a:endParaRPr lang="es-ES" sz="12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12 Grupo"/>
          <p:cNvGrpSpPr/>
          <p:nvPr/>
        </p:nvGrpSpPr>
        <p:grpSpPr>
          <a:xfrm>
            <a:off x="0" y="0"/>
            <a:ext cx="9143999" cy="1772816"/>
            <a:chOff x="0" y="0"/>
            <a:chExt cx="9143999" cy="1772816"/>
          </a:xfrm>
        </p:grpSpPr>
        <p:pic>
          <p:nvPicPr>
            <p:cNvPr id="9" name="Imagen 1" descr="interiorPPT.pdf"/>
            <p:cNvPicPr>
              <a:picLocks noChangeAspect="1"/>
            </p:cNvPicPr>
            <p:nvPr/>
          </p:nvPicPr>
          <p:blipFill rotWithShape="1">
            <a:blip r:embed="rId2"/>
            <a:srcRect t="1203" b="72995"/>
            <a:stretch/>
          </p:blipFill>
          <p:spPr>
            <a:xfrm>
              <a:off x="0" y="0"/>
              <a:ext cx="9143999" cy="1772816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ángulo 2"/>
            <p:cNvSpPr/>
            <p:nvPr/>
          </p:nvSpPr>
          <p:spPr>
            <a:xfrm>
              <a:off x="1674933" y="416339"/>
              <a:ext cx="6324600" cy="30777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rgbClr val="97BF0E"/>
                  </a:solidFill>
                  <a:cs typeface="Helvetica Neue"/>
                </a:rPr>
                <a:t>14º Congreso </a:t>
              </a:r>
              <a:r>
                <a:rPr lang="es-ES" sz="1400" dirty="0">
                  <a:solidFill>
                    <a:srgbClr val="97BF0E"/>
                  </a:solidFill>
                  <a:cs typeface="Helvetica Neue"/>
                </a:rPr>
                <a:t>Nacional del Medio Ambiente.  #Conama2018</a:t>
              </a:r>
              <a:endParaRPr lang="es-ES_tradnl" sz="1400" dirty="0">
                <a:solidFill>
                  <a:srgbClr val="97BF0E"/>
                </a:solidFill>
                <a:cs typeface="Helvetica Neue"/>
              </a:endParaRPr>
            </a:p>
          </p:txBody>
        </p:sp>
        <p:pic>
          <p:nvPicPr>
            <p:cNvPr id="11" name="Picture 2" descr="C:\Users\becarioconama\Desktop\Copia servidor 19-10-18\Comunicación\IMAGEN CORPORATIVA\ELEMENTOS FINALIZADOS\logos simples conama 2018\logo_Conama (web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81" y="288244"/>
              <a:ext cx="2078086" cy="563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22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0" y="0"/>
            <a:ext cx="9143999" cy="1772816"/>
            <a:chOff x="0" y="0"/>
            <a:chExt cx="9143999" cy="1772816"/>
          </a:xfrm>
        </p:grpSpPr>
        <p:pic>
          <p:nvPicPr>
            <p:cNvPr id="9" name="Imagen 1" descr="interiorPPT.pdf"/>
            <p:cNvPicPr>
              <a:picLocks noChangeAspect="1"/>
            </p:cNvPicPr>
            <p:nvPr/>
          </p:nvPicPr>
          <p:blipFill rotWithShape="1">
            <a:blip r:embed="rId2"/>
            <a:srcRect t="1203" b="72995"/>
            <a:stretch/>
          </p:blipFill>
          <p:spPr>
            <a:xfrm>
              <a:off x="0" y="0"/>
              <a:ext cx="9143999" cy="1772816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ángulo 2"/>
            <p:cNvSpPr/>
            <p:nvPr/>
          </p:nvSpPr>
          <p:spPr>
            <a:xfrm>
              <a:off x="1674933" y="416339"/>
              <a:ext cx="6324600" cy="30777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400" dirty="0">
                  <a:solidFill>
                    <a:srgbClr val="97BF0E"/>
                  </a:solidFill>
                  <a:cs typeface="Helvetica Neue"/>
                </a:rPr>
                <a:t>14º Congreso Nacional del Medio </a:t>
              </a:r>
              <a:r>
                <a:rPr lang="es-ES" sz="1400" dirty="0" smtClean="0">
                  <a:solidFill>
                    <a:srgbClr val="97BF0E"/>
                  </a:solidFill>
                  <a:cs typeface="Helvetica Neue"/>
                </a:rPr>
                <a:t>Ambiente.   </a:t>
              </a:r>
              <a:r>
                <a:rPr lang="es-ES" sz="1400" dirty="0">
                  <a:solidFill>
                    <a:srgbClr val="97BF0E"/>
                  </a:solidFill>
                  <a:cs typeface="Helvetica Neue"/>
                </a:rPr>
                <a:t>#Conama2018</a:t>
              </a:r>
              <a:endParaRPr lang="es-ES_tradnl" sz="1400" dirty="0">
                <a:solidFill>
                  <a:srgbClr val="97BF0E"/>
                </a:solidFill>
                <a:cs typeface="Helvetica Neue"/>
              </a:endParaRPr>
            </a:p>
          </p:txBody>
        </p:sp>
        <p:pic>
          <p:nvPicPr>
            <p:cNvPr id="11" name="Picture 2" descr="C:\Users\becarioconama\Desktop\Copia servidor 19-10-18\Comunicación\IMAGEN CORPORATIVA\ELEMENTOS FINALIZADOS\logos simples conama 2018\logo_Conama (web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81" y="288244"/>
              <a:ext cx="2078086" cy="563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21" y="329059"/>
            <a:ext cx="919763" cy="47779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781" y="3429000"/>
            <a:ext cx="3396824" cy="19328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1" y="2559432"/>
            <a:ext cx="5336500" cy="353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3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0" y="0"/>
            <a:ext cx="9143999" cy="1772816"/>
            <a:chOff x="0" y="0"/>
            <a:chExt cx="9143999" cy="1772816"/>
          </a:xfrm>
        </p:grpSpPr>
        <p:pic>
          <p:nvPicPr>
            <p:cNvPr id="9" name="Imagen 1" descr="interiorPPT.pdf"/>
            <p:cNvPicPr>
              <a:picLocks noChangeAspect="1"/>
            </p:cNvPicPr>
            <p:nvPr/>
          </p:nvPicPr>
          <p:blipFill rotWithShape="1">
            <a:blip r:embed="rId3"/>
            <a:srcRect t="1203" b="72995"/>
            <a:stretch/>
          </p:blipFill>
          <p:spPr>
            <a:xfrm>
              <a:off x="0" y="0"/>
              <a:ext cx="9143999" cy="1772816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ángulo 2"/>
            <p:cNvSpPr/>
            <p:nvPr/>
          </p:nvSpPr>
          <p:spPr>
            <a:xfrm>
              <a:off x="1674933" y="416339"/>
              <a:ext cx="6324600" cy="30777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400" dirty="0">
                  <a:solidFill>
                    <a:srgbClr val="97BF0E"/>
                  </a:solidFill>
                  <a:cs typeface="Helvetica Neue"/>
                </a:rPr>
                <a:t>14º Congreso Nacional del Medio </a:t>
              </a:r>
              <a:r>
                <a:rPr lang="es-ES" sz="1400" dirty="0" smtClean="0">
                  <a:solidFill>
                    <a:srgbClr val="97BF0E"/>
                  </a:solidFill>
                  <a:cs typeface="Helvetica Neue"/>
                </a:rPr>
                <a:t>Ambiente.  </a:t>
              </a:r>
              <a:r>
                <a:rPr lang="es-ES" sz="1400" dirty="0">
                  <a:solidFill>
                    <a:srgbClr val="97BF0E"/>
                  </a:solidFill>
                  <a:cs typeface="Helvetica Neue"/>
                </a:rPr>
                <a:t>#Conama2018</a:t>
              </a:r>
              <a:endParaRPr lang="es-ES_tradnl" sz="1400" dirty="0">
                <a:solidFill>
                  <a:srgbClr val="97BF0E"/>
                </a:solidFill>
                <a:cs typeface="Helvetica Neue"/>
              </a:endParaRPr>
            </a:p>
          </p:txBody>
        </p:sp>
        <p:pic>
          <p:nvPicPr>
            <p:cNvPr id="11" name="Picture 2" descr="C:\Users\becarioconama\Desktop\Copia servidor 19-10-18\Comunicación\IMAGEN CORPORATIVA\ELEMENTOS FINALIZADOS\logos simples conama 2018\logo_Conama (web)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81" y="288244"/>
              <a:ext cx="2078086" cy="563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1 CuadroTexto"/>
          <p:cNvSpPr txBox="1"/>
          <p:nvPr/>
        </p:nvSpPr>
        <p:spPr>
          <a:xfrm>
            <a:off x="1" y="6488668"/>
            <a:ext cx="91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>
                <a:solidFill>
                  <a:schemeClr val="bg1"/>
                </a:solidFill>
              </a:rPr>
              <a:t>Título para la imagen. Letra </a:t>
            </a:r>
            <a:r>
              <a:rPr lang="es-ES" b="1" dirty="0">
                <a:solidFill>
                  <a:schemeClr val="bg1"/>
                </a:solidFill>
              </a:rPr>
              <a:t>Calibri </a:t>
            </a:r>
            <a:r>
              <a:rPr lang="es-ES" b="1" dirty="0" smtClean="0">
                <a:solidFill>
                  <a:schemeClr val="bg1"/>
                </a:solidFill>
              </a:rPr>
              <a:t>18 negrita, justificado izquierda.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21" y="329059"/>
            <a:ext cx="919763" cy="4777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5" b="12120"/>
          <a:stretch/>
        </p:blipFill>
        <p:spPr>
          <a:xfrm>
            <a:off x="2548327" y="1036187"/>
            <a:ext cx="6595672" cy="5821813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13053" y="1126485"/>
            <a:ext cx="4479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>
                <a:solidFill>
                  <a:schemeClr val="bg1"/>
                </a:solidFill>
                <a:cs typeface="55 Helvetica Roman"/>
              </a:rPr>
              <a:t>ACTITUD</a:t>
            </a:r>
            <a:endParaRPr lang="es-ES_tradnl" sz="3600" b="1" dirty="0">
              <a:solidFill>
                <a:schemeClr val="bg1"/>
              </a:solidFill>
              <a:cs typeface="55 Helvetica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279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F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0" y="0"/>
            <a:ext cx="9143999" cy="1139483"/>
            <a:chOff x="0" y="0"/>
            <a:chExt cx="9143999" cy="1139483"/>
          </a:xfrm>
        </p:grpSpPr>
        <p:pic>
          <p:nvPicPr>
            <p:cNvPr id="15" name="Imagen 1" descr="interiorPPT.pdf"/>
            <p:cNvPicPr>
              <a:picLocks noChangeAspect="1"/>
            </p:cNvPicPr>
            <p:nvPr/>
          </p:nvPicPr>
          <p:blipFill rotWithShape="1">
            <a:blip r:embed="rId2"/>
            <a:srcRect t="1203" b="82213"/>
            <a:stretch/>
          </p:blipFill>
          <p:spPr>
            <a:xfrm>
              <a:off x="0" y="0"/>
              <a:ext cx="9143999" cy="1139483"/>
            </a:xfrm>
            <a:prstGeom prst="rect">
              <a:avLst/>
            </a:prstGeom>
            <a:ln>
              <a:noFill/>
            </a:ln>
          </p:spPr>
        </p:pic>
        <p:sp>
          <p:nvSpPr>
            <p:cNvPr id="16" name="Rectángulo 2"/>
            <p:cNvSpPr/>
            <p:nvPr/>
          </p:nvSpPr>
          <p:spPr>
            <a:xfrm>
              <a:off x="1674933" y="416339"/>
              <a:ext cx="6324600" cy="30777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rgbClr val="97BF0E"/>
                  </a:solidFill>
                  <a:cs typeface="Helvetica Neue"/>
                </a:rPr>
                <a:t>14º Congreso </a:t>
              </a:r>
              <a:r>
                <a:rPr lang="es-ES" sz="1400" dirty="0">
                  <a:solidFill>
                    <a:srgbClr val="97BF0E"/>
                  </a:solidFill>
                  <a:cs typeface="Helvetica Neue"/>
                </a:rPr>
                <a:t>Nacional del Medio </a:t>
              </a:r>
              <a:r>
                <a:rPr lang="es-ES" sz="1400" dirty="0" smtClean="0">
                  <a:solidFill>
                    <a:srgbClr val="97BF0E"/>
                  </a:solidFill>
                  <a:cs typeface="Helvetica Neue"/>
                </a:rPr>
                <a:t>Ambiente</a:t>
              </a:r>
              <a:endParaRPr lang="es-ES_tradnl" sz="1400" dirty="0">
                <a:solidFill>
                  <a:srgbClr val="97BF0E"/>
                </a:solidFill>
                <a:cs typeface="Helvetica Neue"/>
              </a:endParaRPr>
            </a:p>
          </p:txBody>
        </p:sp>
        <p:pic>
          <p:nvPicPr>
            <p:cNvPr id="17" name="Picture 2" descr="C:\Users\becarioconama\Desktop\Copia servidor 19-10-18\Comunicación\IMAGEN CORPORATIVA\ELEMENTOS FINALIZADOS\logos simples conama 2018\logo_Conama (web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81" y="288244"/>
              <a:ext cx="2078086" cy="563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13 Grupo"/>
          <p:cNvGrpSpPr/>
          <p:nvPr/>
        </p:nvGrpSpPr>
        <p:grpSpPr>
          <a:xfrm>
            <a:off x="4415055" y="2741875"/>
            <a:ext cx="3584478" cy="2090528"/>
            <a:chOff x="4415055" y="3385095"/>
            <a:chExt cx="3584478" cy="2090528"/>
          </a:xfrm>
        </p:grpSpPr>
        <p:sp>
          <p:nvSpPr>
            <p:cNvPr id="3" name="2 CuadroTexto"/>
            <p:cNvSpPr txBox="1"/>
            <p:nvPr/>
          </p:nvSpPr>
          <p:spPr>
            <a:xfrm>
              <a:off x="4415055" y="3385095"/>
              <a:ext cx="3584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7200" dirty="0" smtClean="0">
                  <a:solidFill>
                    <a:schemeClr val="bg1"/>
                  </a:solidFill>
                </a:rPr>
                <a:t>¡Gracias!</a:t>
              </a:r>
              <a:endParaRPr lang="es-ES" sz="7200" dirty="0">
                <a:solidFill>
                  <a:schemeClr val="bg1"/>
                </a:solidFill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4957615" y="5013958"/>
              <a:ext cx="24993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 smtClean="0">
                  <a:solidFill>
                    <a:schemeClr val="bg1"/>
                  </a:solidFill>
                </a:rPr>
                <a:t>#conama2018</a:t>
              </a:r>
              <a:endParaRPr lang="es-E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-944880" y="1767401"/>
            <a:ext cx="5486399" cy="8388100"/>
            <a:chOff x="-1143000" y="1370341"/>
            <a:chExt cx="5486399" cy="8388100"/>
          </a:xfrm>
        </p:grpSpPr>
        <p:sp>
          <p:nvSpPr>
            <p:cNvPr id="11" name="10 Elipse"/>
            <p:cNvSpPr/>
            <p:nvPr/>
          </p:nvSpPr>
          <p:spPr>
            <a:xfrm>
              <a:off x="-1143000" y="4272042"/>
              <a:ext cx="5486399" cy="5486399"/>
            </a:xfrm>
            <a:prstGeom prst="ellipse">
              <a:avLst/>
            </a:prstGeom>
            <a:noFill/>
            <a:ln w="1270000">
              <a:solidFill>
                <a:srgbClr val="FFFFFF">
                  <a:alpha val="50196"/>
                </a:srgb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" name="9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3871" y="1370341"/>
              <a:ext cx="3657607" cy="2916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71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182785" y="2679335"/>
            <a:ext cx="8961215" cy="2554545"/>
            <a:chOff x="1315222" y="2162436"/>
            <a:chExt cx="5116174" cy="2554545"/>
          </a:xfrm>
        </p:grpSpPr>
        <p:sp>
          <p:nvSpPr>
            <p:cNvPr id="20" name="19 CuadroTexto"/>
            <p:cNvSpPr txBox="1"/>
            <p:nvPr/>
          </p:nvSpPr>
          <p:spPr>
            <a:xfrm>
              <a:off x="1315222" y="2162436"/>
              <a:ext cx="82296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4000" b="1" dirty="0" smtClean="0">
                  <a:solidFill>
                    <a:srgbClr val="97BF0E"/>
                  </a:solidFill>
                </a:rPr>
                <a:t>01</a:t>
              </a:r>
            </a:p>
            <a:p>
              <a:pPr algn="r"/>
              <a:r>
                <a:rPr lang="es-ES" sz="4000" b="1" dirty="0" smtClean="0">
                  <a:solidFill>
                    <a:srgbClr val="97BF0E"/>
                  </a:solidFill>
                </a:rPr>
                <a:t>02</a:t>
              </a:r>
            </a:p>
            <a:p>
              <a:pPr algn="r"/>
              <a:r>
                <a:rPr lang="es-ES" sz="4000" b="1" dirty="0" smtClean="0">
                  <a:solidFill>
                    <a:srgbClr val="97BF0E"/>
                  </a:solidFill>
                </a:rPr>
                <a:t>03</a:t>
              </a:r>
            </a:p>
            <a:p>
              <a:pPr algn="r"/>
              <a:r>
                <a:rPr lang="es-ES" sz="4000" b="1" dirty="0" smtClean="0">
                  <a:solidFill>
                    <a:srgbClr val="97BF0E"/>
                  </a:solidFill>
                </a:rPr>
                <a:t>04</a:t>
              </a: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2138182" y="2162436"/>
              <a:ext cx="429321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s-ES" sz="2400" b="1" dirty="0" smtClean="0">
                  <a:solidFill>
                    <a:srgbClr val="97BF0E"/>
                  </a:solidFill>
                </a:rPr>
                <a:t>¿Por </a:t>
              </a:r>
              <a:r>
                <a:rPr lang="es-ES" sz="2400" b="1" dirty="0">
                  <a:solidFill>
                    <a:srgbClr val="97BF0E"/>
                  </a:solidFill>
                </a:rPr>
                <a:t>qué es necesaria la gobernanza del agua</a:t>
              </a:r>
              <a:r>
                <a:rPr lang="es-ES" sz="2400" b="1" dirty="0" smtClean="0">
                  <a:solidFill>
                    <a:srgbClr val="97BF0E"/>
                  </a:solidFill>
                </a:rPr>
                <a:t>?</a:t>
              </a:r>
            </a:p>
            <a:p>
              <a:pPr>
                <a:lnSpc>
                  <a:spcPts val="4800"/>
                </a:lnSpc>
              </a:pPr>
              <a:r>
                <a:rPr lang="es-ES" sz="2400" b="1" dirty="0" smtClean="0">
                  <a:solidFill>
                    <a:srgbClr val="97BF0E"/>
                  </a:solidFill>
                </a:rPr>
                <a:t>Objetivo </a:t>
              </a:r>
              <a:r>
                <a:rPr lang="es-ES" sz="2400" b="1" dirty="0">
                  <a:solidFill>
                    <a:srgbClr val="97BF0E"/>
                  </a:solidFill>
                </a:rPr>
                <a:t>del Grupo de Trabajo GT-11 </a:t>
              </a:r>
            </a:p>
            <a:p>
              <a:pPr>
                <a:lnSpc>
                  <a:spcPts val="4800"/>
                </a:lnSpc>
              </a:pPr>
              <a:r>
                <a:rPr lang="es-ES" sz="2400" b="1" dirty="0" smtClean="0">
                  <a:solidFill>
                    <a:srgbClr val="97BF0E"/>
                  </a:solidFill>
                </a:rPr>
                <a:t>Metodología </a:t>
              </a:r>
              <a:r>
                <a:rPr lang="es-ES" sz="2400" b="1" dirty="0">
                  <a:solidFill>
                    <a:srgbClr val="97BF0E"/>
                  </a:solidFill>
                </a:rPr>
                <a:t>de </a:t>
              </a:r>
              <a:r>
                <a:rPr lang="es-ES" sz="2400" b="1" dirty="0" smtClean="0">
                  <a:solidFill>
                    <a:srgbClr val="97BF0E"/>
                  </a:solidFill>
                </a:rPr>
                <a:t>trabajo</a:t>
              </a:r>
            </a:p>
            <a:p>
              <a:pPr>
                <a:lnSpc>
                  <a:spcPts val="4800"/>
                </a:lnSpc>
              </a:pPr>
              <a:r>
                <a:rPr lang="es-ES" sz="2400" b="1" dirty="0" smtClean="0">
                  <a:solidFill>
                    <a:srgbClr val="97BF0E"/>
                  </a:solidFill>
                </a:rPr>
                <a:t>Mirando </a:t>
              </a:r>
              <a:r>
                <a:rPr lang="es-ES" sz="2400" b="1" dirty="0">
                  <a:solidFill>
                    <a:srgbClr val="97BF0E"/>
                  </a:solidFill>
                </a:rPr>
                <a:t>al </a:t>
              </a:r>
              <a:r>
                <a:rPr lang="es-ES" sz="2400" b="1" dirty="0" smtClean="0">
                  <a:solidFill>
                    <a:srgbClr val="97BF0E"/>
                  </a:solidFill>
                </a:rPr>
                <a:t>futuro</a:t>
              </a:r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211281" y="1232420"/>
            <a:ext cx="4479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solidFill>
                  <a:schemeClr val="bg1"/>
                </a:solidFill>
                <a:cs typeface="55 Helvetica Roman"/>
              </a:rPr>
              <a:t>Índice de contenidos</a:t>
            </a:r>
            <a:endParaRPr lang="es-ES_tradnl" sz="2000" dirty="0">
              <a:solidFill>
                <a:schemeClr val="bg1"/>
              </a:solidFill>
              <a:cs typeface="55 Helvetica Roman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0" y="0"/>
            <a:ext cx="9143999" cy="1772816"/>
            <a:chOff x="0" y="0"/>
            <a:chExt cx="9143999" cy="1772816"/>
          </a:xfrm>
        </p:grpSpPr>
        <p:pic>
          <p:nvPicPr>
            <p:cNvPr id="19" name="Imagen 1" descr="interiorPPT.pdf"/>
            <p:cNvPicPr>
              <a:picLocks noChangeAspect="1"/>
            </p:cNvPicPr>
            <p:nvPr/>
          </p:nvPicPr>
          <p:blipFill rotWithShape="1">
            <a:blip r:embed="rId2"/>
            <a:srcRect t="1203" b="72995"/>
            <a:stretch/>
          </p:blipFill>
          <p:spPr>
            <a:xfrm>
              <a:off x="0" y="0"/>
              <a:ext cx="9143999" cy="1772816"/>
            </a:xfrm>
            <a:prstGeom prst="rect">
              <a:avLst/>
            </a:prstGeom>
            <a:ln>
              <a:noFill/>
            </a:ln>
          </p:spPr>
        </p:pic>
        <p:sp>
          <p:nvSpPr>
            <p:cNvPr id="26" name="Rectángulo 2"/>
            <p:cNvSpPr/>
            <p:nvPr/>
          </p:nvSpPr>
          <p:spPr>
            <a:xfrm>
              <a:off x="1674933" y="416339"/>
              <a:ext cx="6324600" cy="30777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400" dirty="0">
                  <a:solidFill>
                    <a:srgbClr val="97BF0E"/>
                  </a:solidFill>
                  <a:cs typeface="Helvetica Neue"/>
                </a:rPr>
                <a:t>Congreso Nacional del Medio Ambiente.  #Conama2018</a:t>
              </a:r>
              <a:endParaRPr lang="es-ES_tradnl" sz="1400" dirty="0">
                <a:solidFill>
                  <a:srgbClr val="97BF0E"/>
                </a:solidFill>
                <a:cs typeface="Helvetica Neue"/>
              </a:endParaRPr>
            </a:p>
          </p:txBody>
        </p:sp>
        <p:pic>
          <p:nvPicPr>
            <p:cNvPr id="2050" name="Picture 2" descr="C:\Users\becarioconama\Desktop\Copia servidor 19-10-18\Comunicación\IMAGEN CORPORATIVA\ELEMENTOS FINALIZADOS\logos simples conama 2018\logo_Conama (web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81" y="288244"/>
              <a:ext cx="2078086" cy="563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F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830579" y="2983007"/>
            <a:ext cx="7482840" cy="2015936"/>
            <a:chOff x="516693" y="2315974"/>
            <a:chExt cx="7482840" cy="2015936"/>
          </a:xfrm>
        </p:grpSpPr>
        <p:sp>
          <p:nvSpPr>
            <p:cNvPr id="4" name="CuadroTexto 3"/>
            <p:cNvSpPr txBox="1"/>
            <p:nvPr/>
          </p:nvSpPr>
          <p:spPr>
            <a:xfrm>
              <a:off x="2528373" y="2785333"/>
              <a:ext cx="54711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dirty="0" smtClean="0">
                  <a:solidFill>
                    <a:schemeClr val="bg1"/>
                  </a:solidFill>
                  <a:cs typeface="55 Helvetica Roman"/>
                </a:rPr>
                <a:t>¿POR QUÉ ES NECESARIA LA GOBERNANZA DEL AGUA?</a:t>
              </a:r>
              <a:endParaRPr lang="es-ES" sz="3200" b="1" dirty="0">
                <a:solidFill>
                  <a:schemeClr val="bg1"/>
                </a:solidFill>
                <a:cs typeface="55 Helvetica Roman"/>
              </a:endParaRPr>
            </a:p>
          </p:txBody>
        </p:sp>
        <p:sp>
          <p:nvSpPr>
            <p:cNvPr id="3" name="2 CuadroTexto"/>
            <p:cNvSpPr txBox="1"/>
            <p:nvPr/>
          </p:nvSpPr>
          <p:spPr>
            <a:xfrm>
              <a:off x="516693" y="2315974"/>
              <a:ext cx="2011680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500" dirty="0" smtClean="0">
                  <a:solidFill>
                    <a:schemeClr val="bg1"/>
                  </a:solidFill>
                </a:rPr>
                <a:t>01</a:t>
              </a:r>
              <a:endParaRPr lang="es-ES" sz="12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12 Grupo"/>
          <p:cNvGrpSpPr/>
          <p:nvPr/>
        </p:nvGrpSpPr>
        <p:grpSpPr>
          <a:xfrm>
            <a:off x="0" y="0"/>
            <a:ext cx="9143999" cy="1772816"/>
            <a:chOff x="0" y="0"/>
            <a:chExt cx="9143999" cy="1772816"/>
          </a:xfrm>
        </p:grpSpPr>
        <p:pic>
          <p:nvPicPr>
            <p:cNvPr id="9" name="Imagen 1" descr="interiorPPT.pdf"/>
            <p:cNvPicPr>
              <a:picLocks noChangeAspect="1"/>
            </p:cNvPicPr>
            <p:nvPr/>
          </p:nvPicPr>
          <p:blipFill rotWithShape="1">
            <a:blip r:embed="rId2"/>
            <a:srcRect t="1203" b="72995"/>
            <a:stretch/>
          </p:blipFill>
          <p:spPr>
            <a:xfrm>
              <a:off x="0" y="0"/>
              <a:ext cx="9143999" cy="1772816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ángulo 2"/>
            <p:cNvSpPr/>
            <p:nvPr/>
          </p:nvSpPr>
          <p:spPr>
            <a:xfrm>
              <a:off x="1674933" y="416339"/>
              <a:ext cx="6324600" cy="30777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rgbClr val="97BF0E"/>
                  </a:solidFill>
                  <a:cs typeface="Helvetica Neue"/>
                </a:rPr>
                <a:t>14º Congreso </a:t>
              </a:r>
              <a:r>
                <a:rPr lang="es-ES" sz="1400" dirty="0">
                  <a:solidFill>
                    <a:srgbClr val="97BF0E"/>
                  </a:solidFill>
                  <a:cs typeface="Helvetica Neue"/>
                </a:rPr>
                <a:t>Nacional del Medio Ambiente.  #Conama2018</a:t>
              </a:r>
              <a:endParaRPr lang="es-ES_tradnl" sz="1400" dirty="0">
                <a:solidFill>
                  <a:srgbClr val="97BF0E"/>
                </a:solidFill>
                <a:cs typeface="Helvetica Neue"/>
              </a:endParaRPr>
            </a:p>
          </p:txBody>
        </p:sp>
        <p:pic>
          <p:nvPicPr>
            <p:cNvPr id="11" name="Picture 2" descr="C:\Users\becarioconama\Desktop\Copia servidor 19-10-18\Comunicación\IMAGEN CORPORATIVA\ELEMENTOS FINALIZADOS\logos simples conama 2018\logo_Conama (web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81" y="288244"/>
              <a:ext cx="2078086" cy="563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23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0" y="0"/>
            <a:ext cx="9143999" cy="1772816"/>
            <a:chOff x="0" y="0"/>
            <a:chExt cx="9143999" cy="1772816"/>
          </a:xfrm>
        </p:grpSpPr>
        <p:pic>
          <p:nvPicPr>
            <p:cNvPr id="14" name="Imagen 1" descr="interiorPPT.pdf"/>
            <p:cNvPicPr>
              <a:picLocks noChangeAspect="1"/>
            </p:cNvPicPr>
            <p:nvPr/>
          </p:nvPicPr>
          <p:blipFill rotWithShape="1">
            <a:blip r:embed="rId2"/>
            <a:srcRect t="1203" b="72995"/>
            <a:stretch/>
          </p:blipFill>
          <p:spPr>
            <a:xfrm>
              <a:off x="0" y="0"/>
              <a:ext cx="9143999" cy="1772816"/>
            </a:xfrm>
            <a:prstGeom prst="rect">
              <a:avLst/>
            </a:prstGeom>
            <a:ln>
              <a:noFill/>
            </a:ln>
          </p:spPr>
        </p:pic>
        <p:sp>
          <p:nvSpPr>
            <p:cNvPr id="15" name="Rectángulo 2"/>
            <p:cNvSpPr/>
            <p:nvPr/>
          </p:nvSpPr>
          <p:spPr>
            <a:xfrm>
              <a:off x="1674933" y="416339"/>
              <a:ext cx="6324600" cy="30777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rgbClr val="97BF0E"/>
                  </a:solidFill>
                  <a:cs typeface="Helvetica Neue"/>
                </a:rPr>
                <a:t>14º Congreso </a:t>
              </a:r>
              <a:r>
                <a:rPr lang="es-ES" sz="1400" dirty="0">
                  <a:solidFill>
                    <a:srgbClr val="97BF0E"/>
                  </a:solidFill>
                  <a:cs typeface="Helvetica Neue"/>
                </a:rPr>
                <a:t>Nacional del Medio Ambiente.  #Conama2018</a:t>
              </a:r>
              <a:endParaRPr lang="es-ES_tradnl" sz="1400" dirty="0">
                <a:solidFill>
                  <a:srgbClr val="97BF0E"/>
                </a:solidFill>
                <a:cs typeface="Helvetica Neue"/>
              </a:endParaRPr>
            </a:p>
          </p:txBody>
        </p:sp>
        <p:pic>
          <p:nvPicPr>
            <p:cNvPr id="16" name="Picture 2" descr="C:\Users\becarioconama\Desktop\Copia servidor 19-10-18\Comunicación\IMAGEN CORPORATIVA\ELEMENTOS FINALIZADOS\logos simples conama 2018\logo_Conama (web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81" y="288244"/>
              <a:ext cx="2078086" cy="563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CuadroTexto 3"/>
          <p:cNvSpPr txBox="1"/>
          <p:nvPr/>
        </p:nvSpPr>
        <p:spPr>
          <a:xfrm>
            <a:off x="211281" y="1242722"/>
            <a:ext cx="4479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solidFill>
                  <a:schemeClr val="bg1"/>
                </a:solidFill>
                <a:cs typeface="55 Helvetica Roman"/>
              </a:rPr>
              <a:t>Título de la diapositiva, letra Calibri 20</a:t>
            </a:r>
            <a:endParaRPr lang="es-ES_tradnl" sz="2000" dirty="0">
              <a:solidFill>
                <a:schemeClr val="bg1"/>
              </a:solidFill>
              <a:cs typeface="55 Helvetica Roman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227437" y="2604284"/>
            <a:ext cx="4446328" cy="2205592"/>
            <a:chOff x="1274369" y="4800598"/>
            <a:chExt cx="4561692" cy="1920241"/>
          </a:xfrm>
        </p:grpSpPr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369" y="5379381"/>
              <a:ext cx="1176660" cy="938387"/>
            </a:xfrm>
            <a:prstGeom prst="rect">
              <a:avLst/>
            </a:prstGeom>
          </p:spPr>
        </p:pic>
        <p:grpSp>
          <p:nvGrpSpPr>
            <p:cNvPr id="17" name="16 Grupo"/>
            <p:cNvGrpSpPr/>
            <p:nvPr/>
          </p:nvGrpSpPr>
          <p:grpSpPr>
            <a:xfrm>
              <a:off x="2442387" y="4800598"/>
              <a:ext cx="3393674" cy="1920241"/>
              <a:chOff x="5154601" y="4991847"/>
              <a:chExt cx="3123765" cy="1680794"/>
            </a:xfrm>
          </p:grpSpPr>
          <p:pic>
            <p:nvPicPr>
              <p:cNvPr id="18" name="Imagen 38" descr="interiorPPT9.pdf"/>
              <p:cNvPicPr>
                <a:picLocks noChangeAspect="1"/>
              </p:cNvPicPr>
              <p:nvPr/>
            </p:nvPicPr>
            <p:blipFill rotWithShape="1">
              <a:blip r:embed="rId5"/>
              <a:srcRect t="6236" r="14953" b="9817"/>
              <a:stretch/>
            </p:blipFill>
            <p:spPr>
              <a:xfrm flipH="1">
                <a:off x="5154601" y="4991847"/>
                <a:ext cx="3123765" cy="1680794"/>
              </a:xfrm>
              <a:prstGeom prst="rect">
                <a:avLst/>
              </a:prstGeom>
            </p:spPr>
          </p:pic>
          <p:sp>
            <p:nvSpPr>
              <p:cNvPr id="19" name="CuadroTexto 40"/>
              <p:cNvSpPr txBox="1"/>
              <p:nvPr/>
            </p:nvSpPr>
            <p:spPr>
              <a:xfrm>
                <a:off x="5643731" y="5161421"/>
                <a:ext cx="2467332" cy="1285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55 Helvetica Roman"/>
                  </a:rPr>
                  <a:t>La gobernanza </a:t>
                </a:r>
                <a:r>
                  <a:rPr lang="es-E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55 Helvetica Roman"/>
                  </a:rPr>
                  <a:t>del agua debe ser entendida como un medio para un fin y no un fin en sí mismo.</a:t>
                </a:r>
                <a:endParaRPr lang="es-ES_tradnl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55 Helvetica Roman"/>
                </a:endParaRPr>
              </a:p>
            </p:txBody>
          </p:sp>
        </p:grpSp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21" y="329059"/>
            <a:ext cx="919763" cy="477799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45471229"/>
              </p:ext>
            </p:extLst>
          </p:nvPr>
        </p:nvGraphicFramePr>
        <p:xfrm>
          <a:off x="4673765" y="1754379"/>
          <a:ext cx="4580423" cy="4068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589645524"/>
              </p:ext>
            </p:extLst>
          </p:nvPr>
        </p:nvGraphicFramePr>
        <p:xfrm>
          <a:off x="90629" y="4204711"/>
          <a:ext cx="9018801" cy="4054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61541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F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830579" y="2983007"/>
            <a:ext cx="7482840" cy="2015936"/>
            <a:chOff x="516693" y="2315974"/>
            <a:chExt cx="7482840" cy="2015936"/>
          </a:xfrm>
        </p:grpSpPr>
        <p:sp>
          <p:nvSpPr>
            <p:cNvPr id="4" name="CuadroTexto 3"/>
            <p:cNvSpPr txBox="1"/>
            <p:nvPr/>
          </p:nvSpPr>
          <p:spPr>
            <a:xfrm>
              <a:off x="2528373" y="2785333"/>
              <a:ext cx="54711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dirty="0" smtClean="0">
                  <a:solidFill>
                    <a:schemeClr val="bg1"/>
                  </a:solidFill>
                  <a:cs typeface="55 Helvetica Roman"/>
                </a:rPr>
                <a:t>OBJETIVO DEL GRUPO DE TRABAJO GT-11</a:t>
              </a:r>
              <a:endParaRPr lang="es-ES" sz="3200" b="1" dirty="0">
                <a:solidFill>
                  <a:schemeClr val="bg1"/>
                </a:solidFill>
                <a:cs typeface="55 Helvetica Roman"/>
              </a:endParaRPr>
            </a:p>
          </p:txBody>
        </p:sp>
        <p:sp>
          <p:nvSpPr>
            <p:cNvPr id="3" name="2 CuadroTexto"/>
            <p:cNvSpPr txBox="1"/>
            <p:nvPr/>
          </p:nvSpPr>
          <p:spPr>
            <a:xfrm>
              <a:off x="516693" y="2315974"/>
              <a:ext cx="2011680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500" dirty="0" smtClean="0">
                  <a:solidFill>
                    <a:schemeClr val="bg1"/>
                  </a:solidFill>
                </a:rPr>
                <a:t>02</a:t>
              </a:r>
              <a:endParaRPr lang="es-ES" sz="12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12 Grupo"/>
          <p:cNvGrpSpPr/>
          <p:nvPr/>
        </p:nvGrpSpPr>
        <p:grpSpPr>
          <a:xfrm>
            <a:off x="0" y="0"/>
            <a:ext cx="9143999" cy="1772816"/>
            <a:chOff x="0" y="0"/>
            <a:chExt cx="9143999" cy="1772816"/>
          </a:xfrm>
        </p:grpSpPr>
        <p:pic>
          <p:nvPicPr>
            <p:cNvPr id="9" name="Imagen 1" descr="interiorPPT.pdf"/>
            <p:cNvPicPr>
              <a:picLocks noChangeAspect="1"/>
            </p:cNvPicPr>
            <p:nvPr/>
          </p:nvPicPr>
          <p:blipFill rotWithShape="1">
            <a:blip r:embed="rId2"/>
            <a:srcRect t="1203" b="72995"/>
            <a:stretch/>
          </p:blipFill>
          <p:spPr>
            <a:xfrm>
              <a:off x="0" y="0"/>
              <a:ext cx="9143999" cy="1772816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ángulo 2"/>
            <p:cNvSpPr/>
            <p:nvPr/>
          </p:nvSpPr>
          <p:spPr>
            <a:xfrm>
              <a:off x="1674933" y="416339"/>
              <a:ext cx="6324600" cy="30777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rgbClr val="97BF0E"/>
                  </a:solidFill>
                  <a:cs typeface="Helvetica Neue"/>
                </a:rPr>
                <a:t>14º Congreso </a:t>
              </a:r>
              <a:r>
                <a:rPr lang="es-ES" sz="1400" dirty="0">
                  <a:solidFill>
                    <a:srgbClr val="97BF0E"/>
                  </a:solidFill>
                  <a:cs typeface="Helvetica Neue"/>
                </a:rPr>
                <a:t>Nacional del Medio Ambiente.  #Conama2018</a:t>
              </a:r>
              <a:endParaRPr lang="es-ES_tradnl" sz="1400" dirty="0">
                <a:solidFill>
                  <a:srgbClr val="97BF0E"/>
                </a:solidFill>
                <a:cs typeface="Helvetica Neue"/>
              </a:endParaRPr>
            </a:p>
          </p:txBody>
        </p:sp>
        <p:pic>
          <p:nvPicPr>
            <p:cNvPr id="11" name="Picture 2" descr="C:\Users\becarioconama\Desktop\Copia servidor 19-10-18\Comunicación\IMAGEN CORPORATIVA\ELEMENTOS FINALIZADOS\logos simples conama 2018\logo_Conama (web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81" y="288244"/>
              <a:ext cx="2078086" cy="563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404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0" y="0"/>
            <a:ext cx="9143999" cy="1772816"/>
            <a:chOff x="0" y="0"/>
            <a:chExt cx="9143999" cy="1772816"/>
          </a:xfrm>
        </p:grpSpPr>
        <p:pic>
          <p:nvPicPr>
            <p:cNvPr id="14" name="Imagen 1" descr="interiorPPT.pdf"/>
            <p:cNvPicPr>
              <a:picLocks noChangeAspect="1"/>
            </p:cNvPicPr>
            <p:nvPr/>
          </p:nvPicPr>
          <p:blipFill rotWithShape="1">
            <a:blip r:embed="rId2"/>
            <a:srcRect t="1203" b="72995"/>
            <a:stretch/>
          </p:blipFill>
          <p:spPr>
            <a:xfrm>
              <a:off x="0" y="0"/>
              <a:ext cx="9143999" cy="1772816"/>
            </a:xfrm>
            <a:prstGeom prst="rect">
              <a:avLst/>
            </a:prstGeom>
            <a:ln>
              <a:noFill/>
            </a:ln>
          </p:spPr>
        </p:pic>
        <p:sp>
          <p:nvSpPr>
            <p:cNvPr id="15" name="Rectángulo 2"/>
            <p:cNvSpPr/>
            <p:nvPr/>
          </p:nvSpPr>
          <p:spPr>
            <a:xfrm>
              <a:off x="1674933" y="416339"/>
              <a:ext cx="6324600" cy="30777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rgbClr val="97BF0E"/>
                  </a:solidFill>
                  <a:cs typeface="Helvetica Neue"/>
                </a:rPr>
                <a:t>14º Congreso </a:t>
              </a:r>
              <a:r>
                <a:rPr lang="es-ES" sz="1400" dirty="0">
                  <a:solidFill>
                    <a:srgbClr val="97BF0E"/>
                  </a:solidFill>
                  <a:cs typeface="Helvetica Neue"/>
                </a:rPr>
                <a:t>Nacional del Medio Ambiente.  #Conama2018</a:t>
              </a:r>
              <a:endParaRPr lang="es-ES_tradnl" sz="1400" dirty="0">
                <a:solidFill>
                  <a:srgbClr val="97BF0E"/>
                </a:solidFill>
                <a:cs typeface="Helvetica Neue"/>
              </a:endParaRPr>
            </a:p>
          </p:txBody>
        </p:sp>
        <p:pic>
          <p:nvPicPr>
            <p:cNvPr id="16" name="Picture 2" descr="C:\Users\becarioconama\Desktop\Copia servidor 19-10-18\Comunicación\IMAGEN CORPORATIVA\ELEMENTOS FINALIZADOS\logos simples conama 2018\logo_Conama (web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81" y="288244"/>
              <a:ext cx="2078086" cy="563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CuadroTexto 3"/>
          <p:cNvSpPr txBox="1"/>
          <p:nvPr/>
        </p:nvSpPr>
        <p:spPr>
          <a:xfrm>
            <a:off x="211281" y="1242722"/>
            <a:ext cx="8782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chemeClr val="bg1"/>
                </a:solidFill>
                <a:cs typeface="55 Helvetica Roman"/>
              </a:rPr>
              <a:t>TOMAR CONCIENCIA DE LA NECESIDAD DE LA GOBERNANZA DEL AGUA</a:t>
            </a:r>
            <a:endParaRPr lang="es-ES_tradnl" sz="2000" b="1" dirty="0">
              <a:solidFill>
                <a:schemeClr val="bg1"/>
              </a:solidFill>
              <a:cs typeface="55 Helvetica Roman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21" y="329059"/>
            <a:ext cx="919763" cy="47779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03" y="1860096"/>
            <a:ext cx="4276654" cy="4654592"/>
          </a:xfrm>
          <a:prstGeom prst="rect">
            <a:avLst/>
          </a:prstGeom>
        </p:spPr>
      </p:pic>
      <p:grpSp>
        <p:nvGrpSpPr>
          <p:cNvPr id="21" name="4 Grupo"/>
          <p:cNvGrpSpPr/>
          <p:nvPr/>
        </p:nvGrpSpPr>
        <p:grpSpPr>
          <a:xfrm>
            <a:off x="211281" y="3144187"/>
            <a:ext cx="6160957" cy="2916068"/>
            <a:chOff x="1274369" y="4800599"/>
            <a:chExt cx="4561692" cy="1920241"/>
          </a:xfrm>
        </p:grpSpPr>
        <p:pic>
          <p:nvPicPr>
            <p:cNvPr id="22" name="11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369" y="5379381"/>
              <a:ext cx="1176660" cy="938387"/>
            </a:xfrm>
            <a:prstGeom prst="rect">
              <a:avLst/>
            </a:prstGeom>
          </p:spPr>
        </p:pic>
        <p:grpSp>
          <p:nvGrpSpPr>
            <p:cNvPr id="23" name="16 Grupo"/>
            <p:cNvGrpSpPr/>
            <p:nvPr/>
          </p:nvGrpSpPr>
          <p:grpSpPr>
            <a:xfrm>
              <a:off x="2442387" y="4800599"/>
              <a:ext cx="3393674" cy="1920241"/>
              <a:chOff x="5154601" y="4991848"/>
              <a:chExt cx="3123765" cy="1680794"/>
            </a:xfrm>
          </p:grpSpPr>
          <p:pic>
            <p:nvPicPr>
              <p:cNvPr id="24" name="Imagen 38" descr="interiorPPT9.pdf"/>
              <p:cNvPicPr>
                <a:picLocks noChangeAspect="1"/>
              </p:cNvPicPr>
              <p:nvPr/>
            </p:nvPicPr>
            <p:blipFill rotWithShape="1">
              <a:blip r:embed="rId7"/>
              <a:srcRect t="6236" r="14953" b="9817"/>
              <a:stretch/>
            </p:blipFill>
            <p:spPr>
              <a:xfrm flipH="1">
                <a:off x="5154601" y="4991848"/>
                <a:ext cx="3123765" cy="1680794"/>
              </a:xfrm>
              <a:prstGeom prst="rect">
                <a:avLst/>
              </a:prstGeom>
            </p:spPr>
          </p:pic>
          <p:sp>
            <p:nvSpPr>
              <p:cNvPr id="25" name="CuadroTexto 40"/>
              <p:cNvSpPr txBox="1"/>
              <p:nvPr/>
            </p:nvSpPr>
            <p:spPr>
              <a:xfrm>
                <a:off x="5560512" y="5120599"/>
                <a:ext cx="2467332" cy="1472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3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55 Helvetica Roman"/>
                  </a:rPr>
                  <a:t>TOMAR AGUA NOS DA VIDA, PERO TOMAR CONCIENCIA NOS DARÁ AGUA</a:t>
                </a:r>
                <a:endParaRPr lang="es-ES_tradnl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55 Helvetica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201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F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830579" y="2983007"/>
            <a:ext cx="7500012" cy="2015936"/>
            <a:chOff x="516693" y="2315974"/>
            <a:chExt cx="7500012" cy="2015936"/>
          </a:xfrm>
        </p:grpSpPr>
        <p:sp>
          <p:nvSpPr>
            <p:cNvPr id="4" name="CuadroTexto 3"/>
            <p:cNvSpPr txBox="1"/>
            <p:nvPr/>
          </p:nvSpPr>
          <p:spPr>
            <a:xfrm>
              <a:off x="2545545" y="3031554"/>
              <a:ext cx="5471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dirty="0" smtClean="0">
                  <a:solidFill>
                    <a:schemeClr val="bg1"/>
                  </a:solidFill>
                  <a:cs typeface="55 Helvetica Roman"/>
                </a:rPr>
                <a:t>METODOLOGÍA DE TRABAJO</a:t>
              </a:r>
              <a:endParaRPr lang="es-ES" sz="3200" b="1" dirty="0">
                <a:solidFill>
                  <a:schemeClr val="bg1"/>
                </a:solidFill>
                <a:cs typeface="55 Helvetica Roman"/>
              </a:endParaRPr>
            </a:p>
          </p:txBody>
        </p:sp>
        <p:sp>
          <p:nvSpPr>
            <p:cNvPr id="3" name="2 CuadroTexto"/>
            <p:cNvSpPr txBox="1"/>
            <p:nvPr/>
          </p:nvSpPr>
          <p:spPr>
            <a:xfrm>
              <a:off x="516693" y="2315974"/>
              <a:ext cx="2011680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500" dirty="0" smtClean="0">
                  <a:solidFill>
                    <a:schemeClr val="bg1"/>
                  </a:solidFill>
                </a:rPr>
                <a:t>03</a:t>
              </a:r>
              <a:endParaRPr lang="es-ES" sz="12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12 Grupo"/>
          <p:cNvGrpSpPr/>
          <p:nvPr/>
        </p:nvGrpSpPr>
        <p:grpSpPr>
          <a:xfrm>
            <a:off x="0" y="0"/>
            <a:ext cx="9143999" cy="1772816"/>
            <a:chOff x="0" y="0"/>
            <a:chExt cx="9143999" cy="1772816"/>
          </a:xfrm>
        </p:grpSpPr>
        <p:pic>
          <p:nvPicPr>
            <p:cNvPr id="9" name="Imagen 1" descr="interiorPPT.pdf"/>
            <p:cNvPicPr>
              <a:picLocks noChangeAspect="1"/>
            </p:cNvPicPr>
            <p:nvPr/>
          </p:nvPicPr>
          <p:blipFill rotWithShape="1">
            <a:blip r:embed="rId2"/>
            <a:srcRect t="1203" b="72995"/>
            <a:stretch/>
          </p:blipFill>
          <p:spPr>
            <a:xfrm>
              <a:off x="0" y="0"/>
              <a:ext cx="9143999" cy="1772816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ángulo 2"/>
            <p:cNvSpPr/>
            <p:nvPr/>
          </p:nvSpPr>
          <p:spPr>
            <a:xfrm>
              <a:off x="1674933" y="416339"/>
              <a:ext cx="6324600" cy="30777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rgbClr val="97BF0E"/>
                  </a:solidFill>
                  <a:cs typeface="Helvetica Neue"/>
                </a:rPr>
                <a:t>14º Congreso </a:t>
              </a:r>
              <a:r>
                <a:rPr lang="es-ES" sz="1400" dirty="0">
                  <a:solidFill>
                    <a:srgbClr val="97BF0E"/>
                  </a:solidFill>
                  <a:cs typeface="Helvetica Neue"/>
                </a:rPr>
                <a:t>Nacional del Medio Ambiente.  #Conama2018</a:t>
              </a:r>
              <a:endParaRPr lang="es-ES_tradnl" sz="1400" dirty="0">
                <a:solidFill>
                  <a:srgbClr val="97BF0E"/>
                </a:solidFill>
                <a:cs typeface="Helvetica Neue"/>
              </a:endParaRPr>
            </a:p>
          </p:txBody>
        </p:sp>
        <p:pic>
          <p:nvPicPr>
            <p:cNvPr id="11" name="Picture 2" descr="C:\Users\becarioconama\Desktop\Copia servidor 19-10-18\Comunicación\IMAGEN CORPORATIVA\ELEMENTOS FINALIZADOS\logos simples conama 2018\logo_Conama (web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81" y="288244"/>
              <a:ext cx="2078086" cy="563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222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343" y="1742791"/>
            <a:ext cx="3150482" cy="209473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" y="1774430"/>
            <a:ext cx="3147933" cy="2093040"/>
          </a:xfrm>
          <a:prstGeom prst="rect">
            <a:avLst/>
          </a:prstGeom>
        </p:spPr>
      </p:pic>
      <p:grpSp>
        <p:nvGrpSpPr>
          <p:cNvPr id="8" name="7 Grupo"/>
          <p:cNvGrpSpPr/>
          <p:nvPr/>
        </p:nvGrpSpPr>
        <p:grpSpPr>
          <a:xfrm>
            <a:off x="0" y="0"/>
            <a:ext cx="9143999" cy="1772816"/>
            <a:chOff x="0" y="0"/>
            <a:chExt cx="9143999" cy="1772816"/>
          </a:xfrm>
        </p:grpSpPr>
        <p:pic>
          <p:nvPicPr>
            <p:cNvPr id="9" name="Imagen 1" descr="interiorPPT.pdf"/>
            <p:cNvPicPr>
              <a:picLocks noChangeAspect="1"/>
            </p:cNvPicPr>
            <p:nvPr/>
          </p:nvPicPr>
          <p:blipFill rotWithShape="1">
            <a:blip r:embed="rId4"/>
            <a:srcRect t="1203" b="72995"/>
            <a:stretch/>
          </p:blipFill>
          <p:spPr>
            <a:xfrm>
              <a:off x="0" y="0"/>
              <a:ext cx="9143999" cy="1772816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ángulo 2"/>
            <p:cNvSpPr/>
            <p:nvPr/>
          </p:nvSpPr>
          <p:spPr>
            <a:xfrm>
              <a:off x="1674933" y="416339"/>
              <a:ext cx="6324600" cy="30777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400" dirty="0">
                  <a:solidFill>
                    <a:srgbClr val="97BF0E"/>
                  </a:solidFill>
                  <a:cs typeface="Helvetica Neue"/>
                </a:rPr>
                <a:t>14º Congreso Nacional del Medio </a:t>
              </a:r>
              <a:r>
                <a:rPr lang="es-ES" sz="1400" dirty="0" smtClean="0">
                  <a:solidFill>
                    <a:srgbClr val="97BF0E"/>
                  </a:solidFill>
                  <a:cs typeface="Helvetica Neue"/>
                </a:rPr>
                <a:t>Ambiente.   </a:t>
              </a:r>
              <a:r>
                <a:rPr lang="es-ES" sz="1400" dirty="0">
                  <a:solidFill>
                    <a:srgbClr val="97BF0E"/>
                  </a:solidFill>
                  <a:cs typeface="Helvetica Neue"/>
                </a:rPr>
                <a:t>#Conama2018</a:t>
              </a:r>
              <a:endParaRPr lang="es-ES_tradnl" sz="1400" dirty="0">
                <a:solidFill>
                  <a:srgbClr val="97BF0E"/>
                </a:solidFill>
                <a:cs typeface="Helvetica Neue"/>
              </a:endParaRPr>
            </a:p>
          </p:txBody>
        </p:sp>
        <p:pic>
          <p:nvPicPr>
            <p:cNvPr id="11" name="Picture 2" descr="C:\Users\becarioconama\Desktop\Copia servidor 19-10-18\Comunicación\IMAGEN CORPORATIVA\ELEMENTOS FINALIZADOS\logos simples conama 2018\logo_Conama (web)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81" y="288244"/>
              <a:ext cx="2078086" cy="563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CuadroTexto 3"/>
          <p:cNvSpPr txBox="1"/>
          <p:nvPr/>
        </p:nvSpPr>
        <p:spPr>
          <a:xfrm>
            <a:off x="211281" y="1242722"/>
            <a:ext cx="8662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chemeClr val="bg1"/>
                </a:solidFill>
                <a:cs typeface="55 Helvetica Roman"/>
              </a:rPr>
              <a:t>MARCO DE REFERENCIA Y METODOLOGÍA  DE TRABAJO</a:t>
            </a:r>
            <a:endParaRPr lang="es-ES_tradnl" sz="2000" b="1" dirty="0">
              <a:solidFill>
                <a:schemeClr val="bg1"/>
              </a:solidFill>
              <a:cs typeface="55 Helvetica Roman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21" y="329059"/>
            <a:ext cx="919763" cy="477799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78913005"/>
              </p:ext>
            </p:extLst>
          </p:nvPr>
        </p:nvGraphicFramePr>
        <p:xfrm>
          <a:off x="-1046678" y="3582649"/>
          <a:ext cx="5094022" cy="3275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94747927"/>
              </p:ext>
            </p:extLst>
          </p:nvPr>
        </p:nvGraphicFramePr>
        <p:xfrm>
          <a:off x="2525367" y="3807501"/>
          <a:ext cx="5126635" cy="3234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3" name="Imagen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466" y="1774431"/>
            <a:ext cx="2093262" cy="294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0" y="0"/>
            <a:ext cx="9143999" cy="1772816"/>
            <a:chOff x="0" y="0"/>
            <a:chExt cx="9143999" cy="1772816"/>
          </a:xfrm>
        </p:grpSpPr>
        <p:pic>
          <p:nvPicPr>
            <p:cNvPr id="9" name="Imagen 1" descr="interiorPPT.pdf"/>
            <p:cNvPicPr>
              <a:picLocks noChangeAspect="1"/>
            </p:cNvPicPr>
            <p:nvPr/>
          </p:nvPicPr>
          <p:blipFill rotWithShape="1">
            <a:blip r:embed="rId2"/>
            <a:srcRect t="1203" b="72995"/>
            <a:stretch/>
          </p:blipFill>
          <p:spPr>
            <a:xfrm>
              <a:off x="0" y="0"/>
              <a:ext cx="9143999" cy="1772816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ángulo 2"/>
            <p:cNvSpPr/>
            <p:nvPr/>
          </p:nvSpPr>
          <p:spPr>
            <a:xfrm>
              <a:off x="1674933" y="416339"/>
              <a:ext cx="6324600" cy="30777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400" dirty="0">
                  <a:solidFill>
                    <a:srgbClr val="97BF0E"/>
                  </a:solidFill>
                  <a:cs typeface="Helvetica Neue"/>
                </a:rPr>
                <a:t>14º Congreso Nacional del Medio </a:t>
              </a:r>
              <a:r>
                <a:rPr lang="es-ES" sz="1400" dirty="0" smtClean="0">
                  <a:solidFill>
                    <a:srgbClr val="97BF0E"/>
                  </a:solidFill>
                  <a:cs typeface="Helvetica Neue"/>
                </a:rPr>
                <a:t>Ambiente.   </a:t>
              </a:r>
              <a:r>
                <a:rPr lang="es-ES" sz="1400" dirty="0">
                  <a:solidFill>
                    <a:srgbClr val="97BF0E"/>
                  </a:solidFill>
                  <a:cs typeface="Helvetica Neue"/>
                </a:rPr>
                <a:t>#Conama2018</a:t>
              </a:r>
              <a:endParaRPr lang="es-ES_tradnl" sz="1400" dirty="0">
                <a:solidFill>
                  <a:srgbClr val="97BF0E"/>
                </a:solidFill>
                <a:cs typeface="Helvetica Neue"/>
              </a:endParaRPr>
            </a:p>
          </p:txBody>
        </p:sp>
        <p:pic>
          <p:nvPicPr>
            <p:cNvPr id="11" name="Picture 2" descr="C:\Users\becarioconama\Desktop\Copia servidor 19-10-18\Comunicación\IMAGEN CORPORATIVA\ELEMENTOS FINALIZADOS\logos simples conama 2018\logo_Conama (web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81" y="288244"/>
              <a:ext cx="2078086" cy="563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CuadroTexto 3"/>
          <p:cNvSpPr txBox="1"/>
          <p:nvPr/>
        </p:nvSpPr>
        <p:spPr>
          <a:xfrm>
            <a:off x="211281" y="1242722"/>
            <a:ext cx="8632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cs typeface="55 Helvetica Roman"/>
              </a:rPr>
              <a:t>INSTITUCIONES INVITADAS A PARTICIPAR EN EL GT11 GOBERNANZA DEL AGUA</a:t>
            </a:r>
            <a:endParaRPr lang="es-ES_tradnl" sz="2000" b="1" dirty="0">
              <a:solidFill>
                <a:schemeClr val="bg1"/>
              </a:solidFill>
              <a:cs typeface="55 Helvetica Roman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21" y="329059"/>
            <a:ext cx="919763" cy="477799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138553"/>
              </p:ext>
            </p:extLst>
          </p:nvPr>
        </p:nvGraphicFramePr>
        <p:xfrm>
          <a:off x="180701" y="1895594"/>
          <a:ext cx="8782596" cy="47777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27532"/>
                <a:gridCol w="2927532"/>
                <a:gridCol w="2927532"/>
              </a:tblGrid>
              <a:tr h="241280">
                <a:tc>
                  <a:txBody>
                    <a:bodyPr/>
                    <a:lstStyle/>
                    <a:p>
                      <a:r>
                        <a:rPr lang="es-ES" sz="1050" b="1" dirty="0" smtClean="0"/>
                        <a:t>OCDE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err="1" smtClean="0"/>
                        <a:t>ASAJA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/>
                        <a:t>Defensor del Pueblo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1280">
                <a:tc>
                  <a:txBody>
                    <a:bodyPr/>
                    <a:lstStyle/>
                    <a:p>
                      <a:r>
                        <a:rPr lang="es-ES" sz="1050" b="1" dirty="0" err="1" smtClean="0"/>
                        <a:t>MITECO</a:t>
                      </a:r>
                      <a:r>
                        <a:rPr lang="es-ES" sz="1050" b="1" dirty="0" smtClean="0"/>
                        <a:t> (</a:t>
                      </a:r>
                      <a:r>
                        <a:rPr lang="es-ES" sz="1050" b="1" dirty="0" err="1" smtClean="0"/>
                        <a:t>DGA</a:t>
                      </a:r>
                      <a:r>
                        <a:rPr lang="es-ES" sz="1050" b="1" dirty="0" smtClean="0"/>
                        <a:t>) 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/>
                        <a:t>UPA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/>
                        <a:t>Asociación de Consumidores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1280">
                <a:tc>
                  <a:txBody>
                    <a:bodyPr/>
                    <a:lstStyle/>
                    <a:p>
                      <a:r>
                        <a:rPr lang="es-ES" sz="1050" b="1" dirty="0" smtClean="0"/>
                        <a:t>MAPA (</a:t>
                      </a:r>
                      <a:r>
                        <a:rPr lang="es-ES" sz="1050" b="1" dirty="0" err="1" smtClean="0"/>
                        <a:t>D.G</a:t>
                      </a:r>
                      <a:r>
                        <a:rPr lang="es-ES" sz="1050" b="1" dirty="0" smtClean="0"/>
                        <a:t>.</a:t>
                      </a:r>
                      <a:r>
                        <a:rPr lang="es-ES" sz="1050" b="1" baseline="0" dirty="0" smtClean="0"/>
                        <a:t> </a:t>
                      </a:r>
                      <a:r>
                        <a:rPr lang="es-ES" sz="1050" b="1" dirty="0" smtClean="0"/>
                        <a:t>Desarrollo Rural y Política Forestal)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err="1" smtClean="0"/>
                        <a:t>COAG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/>
                        <a:t>Fundación </a:t>
                      </a:r>
                      <a:r>
                        <a:rPr lang="es-ES" sz="1050" b="1" dirty="0" err="1" smtClean="0"/>
                        <a:t>CIVIO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1280">
                <a:tc>
                  <a:txBody>
                    <a:bodyPr/>
                    <a:lstStyle/>
                    <a:p>
                      <a:r>
                        <a:rPr lang="es-ES" sz="1050" b="1" dirty="0" smtClean="0"/>
                        <a:t>Ministerio de Sanidad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/>
                        <a:t>Industria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/>
                        <a:t>Fundación Nueva Cultura del Agua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1280">
                <a:tc>
                  <a:txBody>
                    <a:bodyPr/>
                    <a:lstStyle/>
                    <a:p>
                      <a:r>
                        <a:rPr lang="es-ES" sz="1050" b="1" dirty="0" smtClean="0"/>
                        <a:t>Confederación Hidrográfica del Segura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/>
                        <a:t>Endesa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err="1" smtClean="0"/>
                        <a:t>WWF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1280">
                <a:tc>
                  <a:txBody>
                    <a:bodyPr/>
                    <a:lstStyle/>
                    <a:p>
                      <a:r>
                        <a:rPr lang="es-ES" sz="1050" b="1" dirty="0" smtClean="0"/>
                        <a:t>Confederación Hidrográfica del Júcar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/>
                        <a:t>Gas Natural Fenosa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/>
                        <a:t>Ecologistas en Acción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1280">
                <a:tc>
                  <a:txBody>
                    <a:bodyPr/>
                    <a:lstStyle/>
                    <a:p>
                      <a:r>
                        <a:rPr lang="es-ES" sz="1050" b="1" dirty="0" smtClean="0"/>
                        <a:t>Junta de Comunidades de Castilla-La Mancha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/>
                        <a:t>Protección</a:t>
                      </a:r>
                      <a:r>
                        <a:rPr lang="es-ES" sz="1050" b="1" baseline="0" dirty="0" smtClean="0"/>
                        <a:t> Civil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/>
                        <a:t>Cruz Roja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1280">
                <a:tc>
                  <a:txBody>
                    <a:bodyPr/>
                    <a:lstStyle/>
                    <a:p>
                      <a:r>
                        <a:rPr lang="es-ES" sz="1050" b="1" dirty="0" smtClean="0"/>
                        <a:t>Junta de Andalucía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/>
                        <a:t>Fiscalía General del Estado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err="1" smtClean="0"/>
                        <a:t>ACA</a:t>
                      </a:r>
                      <a:r>
                        <a:rPr lang="es-ES" sz="1050" b="1" dirty="0" smtClean="0"/>
                        <a:t> (Asociación de Ciencias Ambientales)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1280">
                <a:tc>
                  <a:txBody>
                    <a:bodyPr/>
                    <a:lstStyle/>
                    <a:p>
                      <a:r>
                        <a:rPr lang="es-ES" sz="1050" b="1" dirty="0" smtClean="0"/>
                        <a:t>Gobierno de Aragón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/>
                        <a:t>Agencia Tributaria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err="1" smtClean="0"/>
                        <a:t>ECODES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1280">
                <a:tc>
                  <a:txBody>
                    <a:bodyPr/>
                    <a:lstStyle/>
                    <a:p>
                      <a:r>
                        <a:rPr lang="es-ES" sz="1050" b="1" dirty="0" smtClean="0"/>
                        <a:t>Gobierno de Galicia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/>
                        <a:t>Uría Menéndez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/>
                        <a:t>CEOE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1280">
                <a:tc>
                  <a:txBody>
                    <a:bodyPr/>
                    <a:lstStyle/>
                    <a:p>
                      <a:r>
                        <a:rPr lang="es-ES" sz="1050" b="1" dirty="0" err="1" smtClean="0"/>
                        <a:t>FEMP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/>
                        <a:t>Asamblea</a:t>
                      </a:r>
                      <a:r>
                        <a:rPr lang="es-ES" sz="1050" b="1" baseline="0" dirty="0" smtClean="0"/>
                        <a:t> de Madrid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/>
                        <a:t>CC.OO.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1280">
                <a:tc>
                  <a:txBody>
                    <a:bodyPr/>
                    <a:lstStyle/>
                    <a:p>
                      <a:r>
                        <a:rPr lang="es-ES" sz="1050" b="1" dirty="0" smtClean="0"/>
                        <a:t>AEAS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/>
                        <a:t>Jueces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/>
                        <a:t>UGT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1280">
                <a:tc>
                  <a:txBody>
                    <a:bodyPr/>
                    <a:lstStyle/>
                    <a:p>
                      <a:r>
                        <a:rPr lang="pt-BR" sz="1050" b="1" dirty="0" smtClean="0"/>
                        <a:t>Consorcio de Aguas de Bilbao </a:t>
                      </a:r>
                      <a:r>
                        <a:rPr lang="pt-BR" sz="1050" b="1" dirty="0" err="1" smtClean="0"/>
                        <a:t>Bizkaia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err="1" smtClean="0"/>
                        <a:t>Politikon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/>
                        <a:t>Jóvenes profesionales del sector del agua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1280">
                <a:tc>
                  <a:txBody>
                    <a:bodyPr/>
                    <a:lstStyle/>
                    <a:p>
                      <a:r>
                        <a:rPr lang="es-ES" sz="1050" b="1" dirty="0" err="1" smtClean="0"/>
                        <a:t>EMASESA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/>
                        <a:t>PSOE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/>
                        <a:t>iAgua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1280">
                <a:tc>
                  <a:txBody>
                    <a:bodyPr/>
                    <a:lstStyle/>
                    <a:p>
                      <a:r>
                        <a:rPr lang="es-ES" sz="1050" b="1" dirty="0" smtClean="0"/>
                        <a:t>Aguas de Alicante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/>
                        <a:t>PP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err="1" smtClean="0"/>
                        <a:t>WAREG</a:t>
                      </a:r>
                      <a:r>
                        <a:rPr lang="es-ES" sz="1050" b="1" dirty="0" smtClean="0"/>
                        <a:t> (</a:t>
                      </a:r>
                      <a:r>
                        <a:rPr lang="es-ES" sz="1050" b="1" dirty="0" err="1" smtClean="0"/>
                        <a:t>European</a:t>
                      </a:r>
                      <a:r>
                        <a:rPr lang="es-ES" sz="1050" b="1" dirty="0" smtClean="0"/>
                        <a:t> Water </a:t>
                      </a:r>
                      <a:r>
                        <a:rPr lang="es-ES" sz="1050" b="1" dirty="0" err="1" smtClean="0"/>
                        <a:t>Regulators</a:t>
                      </a:r>
                      <a:r>
                        <a:rPr lang="es-ES" sz="1050" b="1" dirty="0" smtClean="0"/>
                        <a:t>)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1280">
                <a:tc>
                  <a:txBody>
                    <a:bodyPr/>
                    <a:lstStyle/>
                    <a:p>
                      <a:r>
                        <a:rPr lang="es-ES" sz="1050" b="1" dirty="0" err="1" smtClean="0"/>
                        <a:t>Emasagra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/>
                        <a:t>Ciudadanos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/>
                        <a:t>CAF (Banco de Desarrollo de América Latina)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1280">
                <a:tc>
                  <a:txBody>
                    <a:bodyPr/>
                    <a:lstStyle/>
                    <a:p>
                      <a:r>
                        <a:rPr lang="es-ES" sz="1050" b="1" dirty="0" smtClean="0"/>
                        <a:t>SUEZ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/>
                        <a:t>Podemos/</a:t>
                      </a:r>
                      <a:r>
                        <a:rPr lang="es-ES" sz="1050" b="1" dirty="0" err="1" smtClean="0"/>
                        <a:t>Equo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smtClean="0"/>
                        <a:t>TI - </a:t>
                      </a:r>
                      <a:r>
                        <a:rPr lang="es-ES" sz="1050" b="1" dirty="0" err="1" smtClean="0"/>
                        <a:t>Transparency</a:t>
                      </a:r>
                      <a:r>
                        <a:rPr lang="es-ES" sz="1050" b="1" dirty="0" smtClean="0"/>
                        <a:t> International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1280">
                <a:tc>
                  <a:txBody>
                    <a:bodyPr/>
                    <a:lstStyle/>
                    <a:p>
                      <a:r>
                        <a:rPr lang="es-ES" sz="1050" b="1" dirty="0" smtClean="0"/>
                        <a:t>Aqualia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err="1" smtClean="0"/>
                        <a:t>Fundicot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err="1" smtClean="0"/>
                        <a:t>Tragsatec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1280">
                <a:tc>
                  <a:txBody>
                    <a:bodyPr/>
                    <a:lstStyle/>
                    <a:p>
                      <a:r>
                        <a:rPr lang="es-ES" sz="1050" b="1" dirty="0" err="1" smtClean="0"/>
                        <a:t>FENACORE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1" dirty="0" err="1" smtClean="0"/>
                        <a:t>Seprona</a:t>
                      </a:r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ES" sz="105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25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onam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C814"/>
      </a:accent1>
      <a:accent2>
        <a:srgbClr val="0087D0"/>
      </a:accent2>
      <a:accent3>
        <a:srgbClr val="4E240E"/>
      </a:accent3>
      <a:accent4>
        <a:srgbClr val="FD7617"/>
      </a:accent4>
      <a:accent5>
        <a:srgbClr val="A5A5A5"/>
      </a:accent5>
      <a:accent6>
        <a:srgbClr val="7F7F7F"/>
      </a:accent6>
      <a:hlink>
        <a:srgbClr val="95C814"/>
      </a:hlink>
      <a:folHlink>
        <a:srgbClr val="FD7617"/>
      </a:folHlink>
    </a:clrScheme>
    <a:fontScheme name="Conama-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1742</TotalTime>
  <Words>486</Words>
  <Application>Microsoft Office PowerPoint</Application>
  <PresentationFormat>Presentación en pantalla (4:3)</PresentationFormat>
  <Paragraphs>123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55 Helvetica Roman</vt:lpstr>
      <vt:lpstr>Arial</vt:lpstr>
      <vt:lpstr>Calibri</vt:lpstr>
      <vt:lpstr>Helvetica Neue</vt:lpstr>
      <vt:lpstr>HelveticaNeue Condensed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decomunicacion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decomunicacion</dc:creator>
  <cp:lastModifiedBy>AEAS</cp:lastModifiedBy>
  <cp:revision>78</cp:revision>
  <dcterms:created xsi:type="dcterms:W3CDTF">2018-04-17T23:34:43Z</dcterms:created>
  <dcterms:modified xsi:type="dcterms:W3CDTF">2018-11-24T12:31:54Z</dcterms:modified>
</cp:coreProperties>
</file>